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9" r:id="rId3"/>
    <p:sldId id="11088861" r:id="rId5"/>
    <p:sldId id="308" r:id="rId6"/>
    <p:sldId id="262" r:id="rId7"/>
    <p:sldId id="312" r:id="rId8"/>
  </p:sldIdLst>
  <p:sldSz cx="9144000" cy="5143500" type="screen16x9"/>
  <p:notesSz cx="6858000" cy="9144000"/>
  <p:embeddedFontLst>
    <p:embeddedFont>
      <p:font typeface="Merriweather" panose="00000500000000000000"/>
      <p:regular r:id="rId12"/>
    </p:embeddedFont>
    <p:embeddedFont>
      <p:font typeface="Livvic"/>
      <p:regular r:id="rId13"/>
    </p:embeddedFont>
    <p:embeddedFont>
      <p:font typeface="Berkshire Swash" panose="02000505000000020003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font" Target="fonts/font3.fntdata"/><Relationship Id="rId13" Type="http://schemas.openxmlformats.org/officeDocument/2006/relationships/font" Target="fonts/font2.fntdata"/><Relationship Id="rId12" Type="http://schemas.openxmlformats.org/officeDocument/2006/relationships/font" Target="fonts/font1.fntdata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b1723facdc_0_50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b1723facdc_0_50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9" name="Google Shape;8689;gb24d6af70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90" name="Google Shape;8690;gb24d6af707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9" name="Google Shape;8689;gb24d6af70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90" name="Google Shape;8690;gb24d6af707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9" name="Google Shape;8689;gb24d6af70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90" name="Google Shape;8690;gb24d6af707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228250" y="1542475"/>
            <a:ext cx="4687500" cy="153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176100" y="3164550"/>
            <a:ext cx="2791800" cy="65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572000" y="2671658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3" name="Google Shape;13;p3"/>
          <p:cNvSpPr txBox="1">
            <a:spLocks noGrp="1"/>
          </p:cNvSpPr>
          <p:nvPr>
            <p:ph type="title" idx="2" hasCustomPrompt="1"/>
          </p:nvPr>
        </p:nvSpPr>
        <p:spPr>
          <a:xfrm>
            <a:off x="4572000" y="1329738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4572000" y="3297463"/>
            <a:ext cx="3792900" cy="51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713225" y="654749"/>
            <a:ext cx="5011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bg>
      <p:bgPr>
        <a:solidFill>
          <a:schemeClr val="lt1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1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4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Berkshire Swash" panose="02000505000000020003"/>
              <a:buNone/>
              <a:defRPr sz="2800" b="1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ivvic"/>
                <a:ea typeface="Livvic"/>
                <a:cs typeface="Livvic"/>
                <a:sym typeface="Livvi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ivvic"/>
                <a:ea typeface="Livvic"/>
                <a:cs typeface="Livvic"/>
                <a:sym typeface="Livvi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ivvic"/>
                <a:ea typeface="Livvic"/>
                <a:cs typeface="Livvic"/>
                <a:sym typeface="Livvi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ivvic"/>
                <a:ea typeface="Livvic"/>
                <a:cs typeface="Livvic"/>
                <a:sym typeface="Livvi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ivvic"/>
                <a:ea typeface="Livvic"/>
                <a:cs typeface="Livvic"/>
                <a:sym typeface="Livvi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ivvic"/>
                <a:ea typeface="Livvic"/>
                <a:cs typeface="Livvic"/>
                <a:sym typeface="Livvi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ivvic"/>
                <a:ea typeface="Livvic"/>
                <a:cs typeface="Livvic"/>
                <a:sym typeface="Livvi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ivvic"/>
                <a:ea typeface="Livvic"/>
                <a:cs typeface="Livvic"/>
                <a:sym typeface="Livvic"/>
              </a:defRPr>
            </a:lvl9pPr>
          </a:lstStyle>
          <a:p/>
        </p:txBody>
      </p:sp>
      <p:sp>
        <p:nvSpPr>
          <p:cNvPr id="41" name="Google Shape;41;p14"/>
          <p:cNvSpPr txBox="1">
            <a:spLocks noGrp="1"/>
          </p:cNvSpPr>
          <p:nvPr>
            <p:ph type="subTitle" idx="1"/>
          </p:nvPr>
        </p:nvSpPr>
        <p:spPr>
          <a:xfrm>
            <a:off x="713213" y="1709220"/>
            <a:ext cx="2196000" cy="4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Font typeface="Berkshire Swash" panose="02000505000000020003"/>
              <a:buNone/>
              <a:defRPr b="1">
                <a:latin typeface="Merriweather" panose="00000500000000000000"/>
                <a:ea typeface="Merriweather" panose="00000500000000000000"/>
                <a:cs typeface="Merriweather" panose="00000500000000000000"/>
                <a:sym typeface="Merriweather" panose="00000500000000000000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>
            <a:spLocks noGrp="1"/>
          </p:cNvSpPr>
          <p:nvPr>
            <p:ph type="title" idx="2" hasCustomPrompt="1"/>
          </p:nvPr>
        </p:nvSpPr>
        <p:spPr>
          <a:xfrm>
            <a:off x="713213" y="1294513"/>
            <a:ext cx="824100" cy="52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43" name="Google Shape;43;p14"/>
          <p:cNvSpPr txBox="1">
            <a:spLocks noGrp="1"/>
          </p:cNvSpPr>
          <p:nvPr>
            <p:ph type="subTitle" idx="3"/>
          </p:nvPr>
        </p:nvSpPr>
        <p:spPr>
          <a:xfrm>
            <a:off x="713213" y="2078613"/>
            <a:ext cx="2196000" cy="66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>
            <a:spLocks noGrp="1"/>
          </p:cNvSpPr>
          <p:nvPr>
            <p:ph type="subTitle" idx="4"/>
          </p:nvPr>
        </p:nvSpPr>
        <p:spPr>
          <a:xfrm>
            <a:off x="3030913" y="1709220"/>
            <a:ext cx="2196000" cy="4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Berkshire Swash" panose="02000505000000020003"/>
              <a:buNone/>
              <a:defRPr b="1">
                <a:latin typeface="Merriweather" panose="00000500000000000000"/>
                <a:ea typeface="Merriweather" panose="00000500000000000000"/>
                <a:cs typeface="Merriweather" panose="00000500000000000000"/>
                <a:sym typeface="Merriweather" panose="00000500000000000000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4"/>
          <p:cNvSpPr txBox="1">
            <a:spLocks noGrp="1"/>
          </p:cNvSpPr>
          <p:nvPr>
            <p:ph type="title" idx="5" hasCustomPrompt="1"/>
          </p:nvPr>
        </p:nvSpPr>
        <p:spPr>
          <a:xfrm>
            <a:off x="3030913" y="1294513"/>
            <a:ext cx="824100" cy="52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46" name="Google Shape;46;p14"/>
          <p:cNvSpPr txBox="1">
            <a:spLocks noGrp="1"/>
          </p:cNvSpPr>
          <p:nvPr>
            <p:ph type="subTitle" idx="6"/>
          </p:nvPr>
        </p:nvSpPr>
        <p:spPr>
          <a:xfrm>
            <a:off x="3030913" y="2078613"/>
            <a:ext cx="2196000" cy="66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>
            <a:spLocks noGrp="1"/>
          </p:cNvSpPr>
          <p:nvPr>
            <p:ph type="subTitle" idx="7"/>
          </p:nvPr>
        </p:nvSpPr>
        <p:spPr>
          <a:xfrm>
            <a:off x="713213" y="3303710"/>
            <a:ext cx="2196000" cy="4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Berkshire Swash" panose="02000505000000020003"/>
              <a:buNone/>
              <a:defRPr b="1">
                <a:latin typeface="Merriweather" panose="00000500000000000000"/>
                <a:ea typeface="Merriweather" panose="00000500000000000000"/>
                <a:cs typeface="Merriweather" panose="00000500000000000000"/>
                <a:sym typeface="Merriweather" panose="00000500000000000000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>
            <a:spLocks noGrp="1"/>
          </p:cNvSpPr>
          <p:nvPr>
            <p:ph type="title" idx="8" hasCustomPrompt="1"/>
          </p:nvPr>
        </p:nvSpPr>
        <p:spPr>
          <a:xfrm>
            <a:off x="713213" y="2889000"/>
            <a:ext cx="824100" cy="52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49" name="Google Shape;49;p14"/>
          <p:cNvSpPr txBox="1">
            <a:spLocks noGrp="1"/>
          </p:cNvSpPr>
          <p:nvPr>
            <p:ph type="subTitle" idx="9"/>
          </p:nvPr>
        </p:nvSpPr>
        <p:spPr>
          <a:xfrm>
            <a:off x="713213" y="3673107"/>
            <a:ext cx="2196000" cy="66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4"/>
          <p:cNvSpPr txBox="1">
            <a:spLocks noGrp="1"/>
          </p:cNvSpPr>
          <p:nvPr>
            <p:ph type="subTitle" idx="13"/>
          </p:nvPr>
        </p:nvSpPr>
        <p:spPr>
          <a:xfrm>
            <a:off x="3030913" y="3303710"/>
            <a:ext cx="2196000" cy="4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Berkshire Swash" panose="02000505000000020003"/>
              <a:buNone/>
              <a:defRPr b="1">
                <a:latin typeface="Merriweather" panose="00000500000000000000"/>
                <a:ea typeface="Merriweather" panose="00000500000000000000"/>
                <a:cs typeface="Merriweather" panose="00000500000000000000"/>
                <a:sym typeface="Merriweather" panose="00000500000000000000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>
            <a:spLocks noGrp="1"/>
          </p:cNvSpPr>
          <p:nvPr>
            <p:ph type="title" idx="14" hasCustomPrompt="1"/>
          </p:nvPr>
        </p:nvSpPr>
        <p:spPr>
          <a:xfrm>
            <a:off x="3030913" y="2889000"/>
            <a:ext cx="824100" cy="52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52" name="Google Shape;52;p14"/>
          <p:cNvSpPr txBox="1">
            <a:spLocks noGrp="1"/>
          </p:cNvSpPr>
          <p:nvPr>
            <p:ph type="subTitle" idx="15"/>
          </p:nvPr>
        </p:nvSpPr>
        <p:spPr>
          <a:xfrm>
            <a:off x="3030913" y="3673107"/>
            <a:ext cx="2196000" cy="66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"/>
          <p:cNvSpPr txBox="1">
            <a:spLocks noGrp="1"/>
          </p:cNvSpPr>
          <p:nvPr>
            <p:ph type="title"/>
          </p:nvPr>
        </p:nvSpPr>
        <p:spPr>
          <a:xfrm>
            <a:off x="2340425" y="2699163"/>
            <a:ext cx="4566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55" name="Google Shape;55;p15"/>
          <p:cNvSpPr txBox="1">
            <a:spLocks noGrp="1"/>
          </p:cNvSpPr>
          <p:nvPr>
            <p:ph type="subTitle" idx="1"/>
          </p:nvPr>
        </p:nvSpPr>
        <p:spPr>
          <a:xfrm>
            <a:off x="2340425" y="1643038"/>
            <a:ext cx="4566000" cy="11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3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ractur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8"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 panose="00000500000000000000"/>
              <a:buNone/>
              <a:defRPr sz="2800" b="1">
                <a:solidFill>
                  <a:schemeClr val="lt2"/>
                </a:solidFill>
                <a:latin typeface="Merriweather" panose="00000500000000000000"/>
                <a:ea typeface="Merriweather" panose="00000500000000000000"/>
                <a:cs typeface="Merriweather" panose="00000500000000000000"/>
                <a:sym typeface="Merriweather" panose="0000050000000000000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 panose="00000500000000000000"/>
              <a:buNone/>
              <a:defRPr sz="2800" b="1">
                <a:solidFill>
                  <a:schemeClr val="lt2"/>
                </a:solidFill>
                <a:latin typeface="Merriweather" panose="00000500000000000000"/>
                <a:ea typeface="Merriweather" panose="00000500000000000000"/>
                <a:cs typeface="Merriweather" panose="00000500000000000000"/>
                <a:sym typeface="Merriweather" panose="00000500000000000000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 panose="00000500000000000000"/>
              <a:buNone/>
              <a:defRPr sz="2800" b="1">
                <a:solidFill>
                  <a:schemeClr val="lt2"/>
                </a:solidFill>
                <a:latin typeface="Merriweather" panose="00000500000000000000"/>
                <a:ea typeface="Merriweather" panose="00000500000000000000"/>
                <a:cs typeface="Merriweather" panose="00000500000000000000"/>
                <a:sym typeface="Merriweather" panose="00000500000000000000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 panose="00000500000000000000"/>
              <a:buNone/>
              <a:defRPr sz="2800" b="1">
                <a:solidFill>
                  <a:schemeClr val="lt2"/>
                </a:solidFill>
                <a:latin typeface="Merriweather" panose="00000500000000000000"/>
                <a:ea typeface="Merriweather" panose="00000500000000000000"/>
                <a:cs typeface="Merriweather" panose="00000500000000000000"/>
                <a:sym typeface="Merriweather" panose="00000500000000000000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 panose="00000500000000000000"/>
              <a:buNone/>
              <a:defRPr sz="2800" b="1">
                <a:solidFill>
                  <a:schemeClr val="lt2"/>
                </a:solidFill>
                <a:latin typeface="Merriweather" panose="00000500000000000000"/>
                <a:ea typeface="Merriweather" panose="00000500000000000000"/>
                <a:cs typeface="Merriweather" panose="00000500000000000000"/>
                <a:sym typeface="Merriweather" panose="00000500000000000000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 panose="00000500000000000000"/>
              <a:buNone/>
              <a:defRPr sz="2800" b="1">
                <a:solidFill>
                  <a:schemeClr val="lt2"/>
                </a:solidFill>
                <a:latin typeface="Merriweather" panose="00000500000000000000"/>
                <a:ea typeface="Merriweather" panose="00000500000000000000"/>
                <a:cs typeface="Merriweather" panose="00000500000000000000"/>
                <a:sym typeface="Merriweather" panose="00000500000000000000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 panose="00000500000000000000"/>
              <a:buNone/>
              <a:defRPr sz="2800" b="1">
                <a:solidFill>
                  <a:schemeClr val="lt2"/>
                </a:solidFill>
                <a:latin typeface="Merriweather" panose="00000500000000000000"/>
                <a:ea typeface="Merriweather" panose="00000500000000000000"/>
                <a:cs typeface="Merriweather" panose="00000500000000000000"/>
                <a:sym typeface="Merriweather" panose="00000500000000000000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 panose="00000500000000000000"/>
              <a:buNone/>
              <a:defRPr sz="2800" b="1">
                <a:solidFill>
                  <a:schemeClr val="lt2"/>
                </a:solidFill>
                <a:latin typeface="Merriweather" panose="00000500000000000000"/>
                <a:ea typeface="Merriweather" panose="00000500000000000000"/>
                <a:cs typeface="Merriweather" panose="00000500000000000000"/>
                <a:sym typeface="Merriweather" panose="00000500000000000000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 panose="00000500000000000000"/>
              <a:buNone/>
              <a:defRPr sz="2800" b="1">
                <a:solidFill>
                  <a:schemeClr val="lt2"/>
                </a:solidFill>
                <a:latin typeface="Merriweather" panose="00000500000000000000"/>
                <a:ea typeface="Merriweather" panose="00000500000000000000"/>
                <a:cs typeface="Merriweather" panose="00000500000000000000"/>
                <a:sym typeface="Merriweather" panose="00000500000000000000"/>
              </a:defRPr>
            </a:lvl9pPr>
          </a:lstStyle>
          <a:p/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Livvic"/>
              <a:buChar char="●"/>
              <a:defRPr sz="1800"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●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●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racture"/>
      </p:transition>
    </mc:Choice>
    <mc:Fallback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31"/>
          <p:cNvSpPr/>
          <p:nvPr/>
        </p:nvSpPr>
        <p:spPr>
          <a:xfrm rot="537707">
            <a:off x="39927" y="2545245"/>
            <a:ext cx="2947035" cy="2611030"/>
          </a:xfrm>
          <a:custGeom>
            <a:avLst/>
            <a:gdLst/>
            <a:ahLst/>
            <a:cxnLst/>
            <a:rect l="l" t="t" r="r" b="b"/>
            <a:pathLst>
              <a:path w="118006" h="97639" extrusionOk="0">
                <a:moveTo>
                  <a:pt x="18955" y="8403"/>
                </a:moveTo>
                <a:lnTo>
                  <a:pt x="18991" y="8451"/>
                </a:lnTo>
                <a:cubicBezTo>
                  <a:pt x="18931" y="8689"/>
                  <a:pt x="18872" y="8927"/>
                  <a:pt x="18836" y="9142"/>
                </a:cubicBezTo>
                <a:cubicBezTo>
                  <a:pt x="18193" y="10320"/>
                  <a:pt x="17562" y="11499"/>
                  <a:pt x="16955" y="12678"/>
                </a:cubicBezTo>
                <a:cubicBezTo>
                  <a:pt x="17384" y="11082"/>
                  <a:pt x="18003" y="9082"/>
                  <a:pt x="18550" y="8523"/>
                </a:cubicBezTo>
                <a:cubicBezTo>
                  <a:pt x="18681" y="8487"/>
                  <a:pt x="18812" y="8451"/>
                  <a:pt x="18955" y="8403"/>
                </a:cubicBezTo>
                <a:close/>
                <a:moveTo>
                  <a:pt x="18455" y="10809"/>
                </a:moveTo>
                <a:lnTo>
                  <a:pt x="18455" y="10809"/>
                </a:lnTo>
                <a:cubicBezTo>
                  <a:pt x="18336" y="11356"/>
                  <a:pt x="18205" y="11904"/>
                  <a:pt x="18086" y="12452"/>
                </a:cubicBezTo>
                <a:cubicBezTo>
                  <a:pt x="17503" y="13368"/>
                  <a:pt x="16895" y="14285"/>
                  <a:pt x="16336" y="15202"/>
                </a:cubicBezTo>
                <a:cubicBezTo>
                  <a:pt x="16360" y="15035"/>
                  <a:pt x="16407" y="14880"/>
                  <a:pt x="16431" y="14714"/>
                </a:cubicBezTo>
                <a:cubicBezTo>
                  <a:pt x="16467" y="14583"/>
                  <a:pt x="16574" y="14166"/>
                  <a:pt x="16705" y="13607"/>
                </a:cubicBezTo>
                <a:cubicBezTo>
                  <a:pt x="16753" y="13607"/>
                  <a:pt x="16776" y="13595"/>
                  <a:pt x="16812" y="13547"/>
                </a:cubicBezTo>
                <a:cubicBezTo>
                  <a:pt x="17372" y="12642"/>
                  <a:pt x="17919" y="11737"/>
                  <a:pt x="18455" y="10809"/>
                </a:cubicBezTo>
                <a:close/>
                <a:moveTo>
                  <a:pt x="16110" y="13154"/>
                </a:moveTo>
                <a:lnTo>
                  <a:pt x="16110" y="13154"/>
                </a:lnTo>
                <a:cubicBezTo>
                  <a:pt x="16014" y="13702"/>
                  <a:pt x="15955" y="14166"/>
                  <a:pt x="15872" y="14499"/>
                </a:cubicBezTo>
                <a:cubicBezTo>
                  <a:pt x="15502" y="16023"/>
                  <a:pt x="15121" y="17559"/>
                  <a:pt x="14740" y="19071"/>
                </a:cubicBezTo>
                <a:cubicBezTo>
                  <a:pt x="14654" y="18985"/>
                  <a:pt x="14531" y="18935"/>
                  <a:pt x="14413" y="18935"/>
                </a:cubicBezTo>
                <a:cubicBezTo>
                  <a:pt x="14352" y="18935"/>
                  <a:pt x="14293" y="18948"/>
                  <a:pt x="14240" y="18976"/>
                </a:cubicBezTo>
                <a:cubicBezTo>
                  <a:pt x="14621" y="17714"/>
                  <a:pt x="15002" y="16452"/>
                  <a:pt x="15371" y="15178"/>
                </a:cubicBezTo>
                <a:cubicBezTo>
                  <a:pt x="15645" y="15083"/>
                  <a:pt x="15764" y="14714"/>
                  <a:pt x="15717" y="14023"/>
                </a:cubicBezTo>
                <a:cubicBezTo>
                  <a:pt x="15741" y="13964"/>
                  <a:pt x="15752" y="13904"/>
                  <a:pt x="15776" y="13845"/>
                </a:cubicBezTo>
                <a:cubicBezTo>
                  <a:pt x="15895" y="13642"/>
                  <a:pt x="16002" y="13404"/>
                  <a:pt x="16110" y="13154"/>
                </a:cubicBezTo>
                <a:close/>
                <a:moveTo>
                  <a:pt x="17741" y="14059"/>
                </a:moveTo>
                <a:lnTo>
                  <a:pt x="17741" y="14059"/>
                </a:lnTo>
                <a:cubicBezTo>
                  <a:pt x="17681" y="14309"/>
                  <a:pt x="17622" y="14583"/>
                  <a:pt x="17562" y="14845"/>
                </a:cubicBezTo>
                <a:cubicBezTo>
                  <a:pt x="17538" y="14880"/>
                  <a:pt x="17526" y="14892"/>
                  <a:pt x="17503" y="14940"/>
                </a:cubicBezTo>
                <a:cubicBezTo>
                  <a:pt x="16931" y="16404"/>
                  <a:pt x="16169" y="17750"/>
                  <a:pt x="15371" y="19071"/>
                </a:cubicBezTo>
                <a:cubicBezTo>
                  <a:pt x="15586" y="18250"/>
                  <a:pt x="15776" y="17417"/>
                  <a:pt x="15991" y="16595"/>
                </a:cubicBezTo>
                <a:cubicBezTo>
                  <a:pt x="16610" y="15785"/>
                  <a:pt x="17193" y="14940"/>
                  <a:pt x="17741" y="14059"/>
                </a:cubicBezTo>
                <a:close/>
                <a:moveTo>
                  <a:pt x="16407" y="20453"/>
                </a:moveTo>
                <a:lnTo>
                  <a:pt x="16407" y="20453"/>
                </a:lnTo>
                <a:cubicBezTo>
                  <a:pt x="16395" y="20500"/>
                  <a:pt x="16372" y="20536"/>
                  <a:pt x="16372" y="20560"/>
                </a:cubicBezTo>
                <a:lnTo>
                  <a:pt x="16348" y="20560"/>
                </a:lnTo>
                <a:cubicBezTo>
                  <a:pt x="16360" y="20536"/>
                  <a:pt x="16372" y="20488"/>
                  <a:pt x="16407" y="20453"/>
                </a:cubicBezTo>
                <a:close/>
                <a:moveTo>
                  <a:pt x="17134" y="16988"/>
                </a:moveTo>
                <a:lnTo>
                  <a:pt x="16907" y="18059"/>
                </a:lnTo>
                <a:cubicBezTo>
                  <a:pt x="16229" y="19548"/>
                  <a:pt x="15360" y="20917"/>
                  <a:pt x="14574" y="22346"/>
                </a:cubicBezTo>
                <a:cubicBezTo>
                  <a:pt x="14633" y="22096"/>
                  <a:pt x="14705" y="21822"/>
                  <a:pt x="14764" y="21572"/>
                </a:cubicBezTo>
                <a:cubicBezTo>
                  <a:pt x="14871" y="21143"/>
                  <a:pt x="14979" y="20691"/>
                  <a:pt x="15098" y="20262"/>
                </a:cubicBezTo>
                <a:cubicBezTo>
                  <a:pt x="15919" y="19274"/>
                  <a:pt x="16574" y="18155"/>
                  <a:pt x="17134" y="16988"/>
                </a:cubicBezTo>
                <a:close/>
                <a:moveTo>
                  <a:pt x="15586" y="21917"/>
                </a:moveTo>
                <a:lnTo>
                  <a:pt x="15586" y="21917"/>
                </a:lnTo>
                <a:cubicBezTo>
                  <a:pt x="14919" y="23251"/>
                  <a:pt x="14217" y="24608"/>
                  <a:pt x="13669" y="26001"/>
                </a:cubicBezTo>
                <a:lnTo>
                  <a:pt x="14240" y="23643"/>
                </a:lnTo>
                <a:cubicBezTo>
                  <a:pt x="14288" y="23643"/>
                  <a:pt x="14348" y="23608"/>
                  <a:pt x="14383" y="23572"/>
                </a:cubicBezTo>
                <a:cubicBezTo>
                  <a:pt x="14824" y="23072"/>
                  <a:pt x="15217" y="22512"/>
                  <a:pt x="15586" y="21917"/>
                </a:cubicBezTo>
                <a:close/>
                <a:moveTo>
                  <a:pt x="12719" y="27351"/>
                </a:moveTo>
                <a:lnTo>
                  <a:pt x="12719" y="27351"/>
                </a:lnTo>
                <a:cubicBezTo>
                  <a:pt x="12654" y="27621"/>
                  <a:pt x="12587" y="27897"/>
                  <a:pt x="12526" y="28168"/>
                </a:cubicBezTo>
                <a:cubicBezTo>
                  <a:pt x="12502" y="28168"/>
                  <a:pt x="12502" y="28156"/>
                  <a:pt x="12490" y="28156"/>
                </a:cubicBezTo>
                <a:cubicBezTo>
                  <a:pt x="12570" y="27891"/>
                  <a:pt x="12649" y="27626"/>
                  <a:pt x="12719" y="27351"/>
                </a:cubicBezTo>
                <a:close/>
                <a:moveTo>
                  <a:pt x="15157" y="7737"/>
                </a:moveTo>
                <a:cubicBezTo>
                  <a:pt x="15169" y="7772"/>
                  <a:pt x="15169" y="7808"/>
                  <a:pt x="15205" y="7856"/>
                </a:cubicBezTo>
                <a:cubicBezTo>
                  <a:pt x="15574" y="8427"/>
                  <a:pt x="16514" y="8582"/>
                  <a:pt x="17169" y="8630"/>
                </a:cubicBezTo>
                <a:lnTo>
                  <a:pt x="17312" y="8630"/>
                </a:lnTo>
                <a:lnTo>
                  <a:pt x="17181" y="8844"/>
                </a:lnTo>
                <a:cubicBezTo>
                  <a:pt x="17113" y="8714"/>
                  <a:pt x="16961" y="8632"/>
                  <a:pt x="16818" y="8632"/>
                </a:cubicBezTo>
                <a:cubicBezTo>
                  <a:pt x="16686" y="8632"/>
                  <a:pt x="16560" y="8702"/>
                  <a:pt x="16514" y="8868"/>
                </a:cubicBezTo>
                <a:cubicBezTo>
                  <a:pt x="16419" y="9142"/>
                  <a:pt x="16348" y="9416"/>
                  <a:pt x="16253" y="9701"/>
                </a:cubicBezTo>
                <a:cubicBezTo>
                  <a:pt x="16133" y="9892"/>
                  <a:pt x="16038" y="10082"/>
                  <a:pt x="15919" y="10273"/>
                </a:cubicBezTo>
                <a:cubicBezTo>
                  <a:pt x="16014" y="9797"/>
                  <a:pt x="16110" y="9344"/>
                  <a:pt x="16217" y="8868"/>
                </a:cubicBezTo>
                <a:cubicBezTo>
                  <a:pt x="16241" y="8725"/>
                  <a:pt x="16122" y="8642"/>
                  <a:pt x="15991" y="8642"/>
                </a:cubicBezTo>
                <a:cubicBezTo>
                  <a:pt x="15945" y="8617"/>
                  <a:pt x="15892" y="8604"/>
                  <a:pt x="15839" y="8604"/>
                </a:cubicBezTo>
                <a:cubicBezTo>
                  <a:pt x="15740" y="8604"/>
                  <a:pt x="15645" y="8652"/>
                  <a:pt x="15621" y="8761"/>
                </a:cubicBezTo>
                <a:cubicBezTo>
                  <a:pt x="14693" y="11380"/>
                  <a:pt x="13895" y="13892"/>
                  <a:pt x="13574" y="16619"/>
                </a:cubicBezTo>
                <a:cubicBezTo>
                  <a:pt x="12621" y="19322"/>
                  <a:pt x="11871" y="22084"/>
                  <a:pt x="11311" y="24894"/>
                </a:cubicBezTo>
                <a:cubicBezTo>
                  <a:pt x="11061" y="26013"/>
                  <a:pt x="10835" y="27156"/>
                  <a:pt x="10645" y="28287"/>
                </a:cubicBezTo>
                <a:cubicBezTo>
                  <a:pt x="10061" y="30335"/>
                  <a:pt x="9514" y="32406"/>
                  <a:pt x="8966" y="34478"/>
                </a:cubicBezTo>
                <a:cubicBezTo>
                  <a:pt x="8418" y="35657"/>
                  <a:pt x="7942" y="36847"/>
                  <a:pt x="7549" y="38050"/>
                </a:cubicBezTo>
                <a:cubicBezTo>
                  <a:pt x="7942" y="36562"/>
                  <a:pt x="8311" y="35085"/>
                  <a:pt x="8692" y="33597"/>
                </a:cubicBezTo>
                <a:cubicBezTo>
                  <a:pt x="10883" y="25060"/>
                  <a:pt x="13716" y="16440"/>
                  <a:pt x="15157" y="7737"/>
                </a:cubicBezTo>
                <a:close/>
                <a:moveTo>
                  <a:pt x="115253" y="45444"/>
                </a:moveTo>
                <a:lnTo>
                  <a:pt x="115396" y="45539"/>
                </a:lnTo>
                <a:cubicBezTo>
                  <a:pt x="115455" y="45575"/>
                  <a:pt x="115503" y="45610"/>
                  <a:pt x="115551" y="45658"/>
                </a:cubicBezTo>
                <a:cubicBezTo>
                  <a:pt x="115336" y="45980"/>
                  <a:pt x="115122" y="46325"/>
                  <a:pt x="114920" y="46682"/>
                </a:cubicBezTo>
                <a:cubicBezTo>
                  <a:pt x="115074" y="46253"/>
                  <a:pt x="115217" y="45837"/>
                  <a:pt x="115253" y="45444"/>
                </a:cubicBezTo>
                <a:close/>
                <a:moveTo>
                  <a:pt x="115872" y="45837"/>
                </a:moveTo>
                <a:cubicBezTo>
                  <a:pt x="116086" y="45980"/>
                  <a:pt x="116360" y="46111"/>
                  <a:pt x="116610" y="46194"/>
                </a:cubicBezTo>
                <a:cubicBezTo>
                  <a:pt x="116491" y="46408"/>
                  <a:pt x="116384" y="46622"/>
                  <a:pt x="116289" y="46849"/>
                </a:cubicBezTo>
                <a:cubicBezTo>
                  <a:pt x="116241" y="46825"/>
                  <a:pt x="116194" y="46801"/>
                  <a:pt x="116170" y="46789"/>
                </a:cubicBezTo>
                <a:cubicBezTo>
                  <a:pt x="116139" y="46772"/>
                  <a:pt x="116101" y="46764"/>
                  <a:pt x="116061" y="46764"/>
                </a:cubicBezTo>
                <a:cubicBezTo>
                  <a:pt x="115993" y="46764"/>
                  <a:pt x="115922" y="46787"/>
                  <a:pt x="115884" y="46825"/>
                </a:cubicBezTo>
                <a:cubicBezTo>
                  <a:pt x="115884" y="46611"/>
                  <a:pt x="115884" y="46372"/>
                  <a:pt x="115836" y="46158"/>
                </a:cubicBezTo>
                <a:cubicBezTo>
                  <a:pt x="115836" y="46134"/>
                  <a:pt x="115813" y="46111"/>
                  <a:pt x="115789" y="46087"/>
                </a:cubicBezTo>
                <a:cubicBezTo>
                  <a:pt x="115824" y="45991"/>
                  <a:pt x="115848" y="45920"/>
                  <a:pt x="115872" y="45837"/>
                </a:cubicBezTo>
                <a:close/>
                <a:moveTo>
                  <a:pt x="117491" y="46146"/>
                </a:moveTo>
                <a:lnTo>
                  <a:pt x="117003" y="46992"/>
                </a:lnTo>
                <a:cubicBezTo>
                  <a:pt x="117075" y="46742"/>
                  <a:pt x="117134" y="46492"/>
                  <a:pt x="117206" y="46253"/>
                </a:cubicBezTo>
                <a:cubicBezTo>
                  <a:pt x="117265" y="46218"/>
                  <a:pt x="117325" y="46218"/>
                  <a:pt x="117384" y="46206"/>
                </a:cubicBezTo>
                <a:cubicBezTo>
                  <a:pt x="117432" y="46194"/>
                  <a:pt x="117456" y="46170"/>
                  <a:pt x="117491" y="46146"/>
                </a:cubicBezTo>
                <a:close/>
                <a:moveTo>
                  <a:pt x="115988" y="47529"/>
                </a:moveTo>
                <a:lnTo>
                  <a:pt x="115988" y="47529"/>
                </a:lnTo>
                <a:cubicBezTo>
                  <a:pt x="115967" y="47542"/>
                  <a:pt x="115967" y="47575"/>
                  <a:pt x="115955" y="47587"/>
                </a:cubicBezTo>
                <a:cubicBezTo>
                  <a:pt x="115884" y="47658"/>
                  <a:pt x="115801" y="47765"/>
                  <a:pt x="115717" y="47837"/>
                </a:cubicBezTo>
                <a:cubicBezTo>
                  <a:pt x="115753" y="47742"/>
                  <a:pt x="115765" y="47646"/>
                  <a:pt x="115789" y="47539"/>
                </a:cubicBezTo>
                <a:cubicBezTo>
                  <a:pt x="115816" y="47556"/>
                  <a:pt x="115844" y="47565"/>
                  <a:pt x="115874" y="47565"/>
                </a:cubicBezTo>
                <a:cubicBezTo>
                  <a:pt x="115908" y="47565"/>
                  <a:pt x="115945" y="47553"/>
                  <a:pt x="115988" y="47529"/>
                </a:cubicBezTo>
                <a:close/>
                <a:moveTo>
                  <a:pt x="114027" y="48456"/>
                </a:moveTo>
                <a:lnTo>
                  <a:pt x="114027" y="48456"/>
                </a:lnTo>
                <a:cubicBezTo>
                  <a:pt x="113943" y="48635"/>
                  <a:pt x="113860" y="48789"/>
                  <a:pt x="113789" y="48968"/>
                </a:cubicBezTo>
                <a:cubicBezTo>
                  <a:pt x="113729" y="49004"/>
                  <a:pt x="113693" y="49051"/>
                  <a:pt x="113646" y="49075"/>
                </a:cubicBezTo>
                <a:cubicBezTo>
                  <a:pt x="113765" y="48873"/>
                  <a:pt x="113908" y="48670"/>
                  <a:pt x="114027" y="48456"/>
                </a:cubicBezTo>
                <a:close/>
                <a:moveTo>
                  <a:pt x="6216" y="43158"/>
                </a:moveTo>
                <a:cubicBezTo>
                  <a:pt x="6001" y="44206"/>
                  <a:pt x="5811" y="45265"/>
                  <a:pt x="5644" y="46349"/>
                </a:cubicBezTo>
                <a:cubicBezTo>
                  <a:pt x="5596" y="46563"/>
                  <a:pt x="5537" y="46765"/>
                  <a:pt x="5501" y="46992"/>
                </a:cubicBezTo>
                <a:cubicBezTo>
                  <a:pt x="5144" y="47920"/>
                  <a:pt x="4811" y="48849"/>
                  <a:pt x="4501" y="49801"/>
                </a:cubicBezTo>
                <a:cubicBezTo>
                  <a:pt x="5061" y="47587"/>
                  <a:pt x="5644" y="45372"/>
                  <a:pt x="6216" y="43158"/>
                </a:cubicBezTo>
                <a:close/>
                <a:moveTo>
                  <a:pt x="114646" y="51016"/>
                </a:moveTo>
                <a:cubicBezTo>
                  <a:pt x="114646" y="51028"/>
                  <a:pt x="114634" y="51040"/>
                  <a:pt x="114634" y="51040"/>
                </a:cubicBezTo>
                <a:cubicBezTo>
                  <a:pt x="114634" y="51028"/>
                  <a:pt x="114646" y="51028"/>
                  <a:pt x="114646" y="51016"/>
                </a:cubicBezTo>
                <a:close/>
                <a:moveTo>
                  <a:pt x="112455" y="41753"/>
                </a:moveTo>
                <a:lnTo>
                  <a:pt x="112455" y="41753"/>
                </a:lnTo>
                <a:cubicBezTo>
                  <a:pt x="112693" y="41765"/>
                  <a:pt x="112919" y="41789"/>
                  <a:pt x="113157" y="41812"/>
                </a:cubicBezTo>
                <a:cubicBezTo>
                  <a:pt x="113693" y="41884"/>
                  <a:pt x="114241" y="42098"/>
                  <a:pt x="114777" y="42170"/>
                </a:cubicBezTo>
                <a:cubicBezTo>
                  <a:pt x="113086" y="44837"/>
                  <a:pt x="111467" y="47551"/>
                  <a:pt x="109883" y="50325"/>
                </a:cubicBezTo>
                <a:cubicBezTo>
                  <a:pt x="109867" y="50209"/>
                  <a:pt x="109757" y="50109"/>
                  <a:pt x="109635" y="50109"/>
                </a:cubicBezTo>
                <a:cubicBezTo>
                  <a:pt x="109583" y="50109"/>
                  <a:pt x="109528" y="50128"/>
                  <a:pt x="109478" y="50171"/>
                </a:cubicBezTo>
                <a:cubicBezTo>
                  <a:pt x="108157" y="51314"/>
                  <a:pt x="106942" y="52528"/>
                  <a:pt x="105835" y="53861"/>
                </a:cubicBezTo>
                <a:cubicBezTo>
                  <a:pt x="105287" y="54552"/>
                  <a:pt x="104752" y="55243"/>
                  <a:pt x="104168" y="55897"/>
                </a:cubicBezTo>
                <a:cubicBezTo>
                  <a:pt x="104097" y="55981"/>
                  <a:pt x="104037" y="56005"/>
                  <a:pt x="103978" y="56052"/>
                </a:cubicBezTo>
                <a:lnTo>
                  <a:pt x="105228" y="53195"/>
                </a:lnTo>
                <a:cubicBezTo>
                  <a:pt x="106407" y="52183"/>
                  <a:pt x="107454" y="50992"/>
                  <a:pt x="108562" y="49897"/>
                </a:cubicBezTo>
                <a:cubicBezTo>
                  <a:pt x="109574" y="48873"/>
                  <a:pt x="110657" y="47885"/>
                  <a:pt x="111550" y="46742"/>
                </a:cubicBezTo>
                <a:cubicBezTo>
                  <a:pt x="111671" y="46587"/>
                  <a:pt x="111524" y="46419"/>
                  <a:pt x="111370" y="46419"/>
                </a:cubicBezTo>
                <a:cubicBezTo>
                  <a:pt x="111311" y="46419"/>
                  <a:pt x="111251" y="46444"/>
                  <a:pt x="111205" y="46503"/>
                </a:cubicBezTo>
                <a:cubicBezTo>
                  <a:pt x="109586" y="48527"/>
                  <a:pt x="107514" y="50147"/>
                  <a:pt x="105728" y="52028"/>
                </a:cubicBezTo>
                <a:cubicBezTo>
                  <a:pt x="106073" y="51254"/>
                  <a:pt x="106407" y="50456"/>
                  <a:pt x="106728" y="49682"/>
                </a:cubicBezTo>
                <a:cubicBezTo>
                  <a:pt x="106754" y="49760"/>
                  <a:pt x="106835" y="49818"/>
                  <a:pt x="106923" y="49818"/>
                </a:cubicBezTo>
                <a:cubicBezTo>
                  <a:pt x="106957" y="49818"/>
                  <a:pt x="106993" y="49809"/>
                  <a:pt x="107026" y="49790"/>
                </a:cubicBezTo>
                <a:cubicBezTo>
                  <a:pt x="109038" y="48349"/>
                  <a:pt x="110788" y="46337"/>
                  <a:pt x="112598" y="44646"/>
                </a:cubicBezTo>
                <a:cubicBezTo>
                  <a:pt x="112786" y="44468"/>
                  <a:pt x="112618" y="44185"/>
                  <a:pt x="112422" y="44185"/>
                </a:cubicBezTo>
                <a:cubicBezTo>
                  <a:pt x="112369" y="44185"/>
                  <a:pt x="112315" y="44205"/>
                  <a:pt x="112265" y="44253"/>
                </a:cubicBezTo>
                <a:cubicBezTo>
                  <a:pt x="110479" y="45932"/>
                  <a:pt x="108395" y="47563"/>
                  <a:pt x="106835" y="49444"/>
                </a:cubicBezTo>
                <a:cubicBezTo>
                  <a:pt x="107395" y="48111"/>
                  <a:pt x="107954" y="46765"/>
                  <a:pt x="108514" y="45432"/>
                </a:cubicBezTo>
                <a:cubicBezTo>
                  <a:pt x="108514" y="45495"/>
                  <a:pt x="108582" y="45564"/>
                  <a:pt x="108661" y="45564"/>
                </a:cubicBezTo>
                <a:cubicBezTo>
                  <a:pt x="108687" y="45564"/>
                  <a:pt x="108714" y="45557"/>
                  <a:pt x="108740" y="45539"/>
                </a:cubicBezTo>
                <a:cubicBezTo>
                  <a:pt x="110157" y="44527"/>
                  <a:pt x="111383" y="43301"/>
                  <a:pt x="112538" y="41991"/>
                </a:cubicBezTo>
                <a:cubicBezTo>
                  <a:pt x="112622" y="41884"/>
                  <a:pt x="112550" y="41800"/>
                  <a:pt x="112455" y="41753"/>
                </a:cubicBezTo>
                <a:close/>
                <a:moveTo>
                  <a:pt x="4144" y="60839"/>
                </a:moveTo>
                <a:cubicBezTo>
                  <a:pt x="4406" y="60958"/>
                  <a:pt x="4692" y="61077"/>
                  <a:pt x="4965" y="61196"/>
                </a:cubicBezTo>
                <a:cubicBezTo>
                  <a:pt x="4668" y="61100"/>
                  <a:pt x="4370" y="61005"/>
                  <a:pt x="4072" y="60910"/>
                </a:cubicBezTo>
                <a:cubicBezTo>
                  <a:pt x="4096" y="60910"/>
                  <a:pt x="4132" y="60874"/>
                  <a:pt x="4144" y="60839"/>
                </a:cubicBezTo>
                <a:close/>
                <a:moveTo>
                  <a:pt x="109705" y="50671"/>
                </a:moveTo>
                <a:lnTo>
                  <a:pt x="109705" y="50671"/>
                </a:lnTo>
                <a:cubicBezTo>
                  <a:pt x="109288" y="51397"/>
                  <a:pt x="108871" y="52135"/>
                  <a:pt x="108466" y="52873"/>
                </a:cubicBezTo>
                <a:cubicBezTo>
                  <a:pt x="108446" y="52867"/>
                  <a:pt x="108425" y="52864"/>
                  <a:pt x="108402" y="52864"/>
                </a:cubicBezTo>
                <a:cubicBezTo>
                  <a:pt x="108333" y="52864"/>
                  <a:pt x="108259" y="52893"/>
                  <a:pt x="108204" y="52957"/>
                </a:cubicBezTo>
                <a:cubicBezTo>
                  <a:pt x="106442" y="54897"/>
                  <a:pt x="104335" y="56802"/>
                  <a:pt x="102870" y="58957"/>
                </a:cubicBezTo>
                <a:cubicBezTo>
                  <a:pt x="102778" y="59096"/>
                  <a:pt x="102894" y="59249"/>
                  <a:pt x="103028" y="59249"/>
                </a:cubicBezTo>
                <a:cubicBezTo>
                  <a:pt x="103067" y="59249"/>
                  <a:pt x="103107" y="59237"/>
                  <a:pt x="103144" y="59207"/>
                </a:cubicBezTo>
                <a:cubicBezTo>
                  <a:pt x="104764" y="57874"/>
                  <a:pt x="106180" y="56112"/>
                  <a:pt x="107573" y="54457"/>
                </a:cubicBezTo>
                <a:lnTo>
                  <a:pt x="107573" y="54457"/>
                </a:lnTo>
                <a:cubicBezTo>
                  <a:pt x="107216" y="55112"/>
                  <a:pt x="106859" y="55790"/>
                  <a:pt x="106502" y="56445"/>
                </a:cubicBezTo>
                <a:cubicBezTo>
                  <a:pt x="106448" y="56403"/>
                  <a:pt x="106380" y="56377"/>
                  <a:pt x="106308" y="56377"/>
                </a:cubicBezTo>
                <a:cubicBezTo>
                  <a:pt x="106237" y="56377"/>
                  <a:pt x="106163" y="56403"/>
                  <a:pt x="106097" y="56469"/>
                </a:cubicBezTo>
                <a:cubicBezTo>
                  <a:pt x="104585" y="58172"/>
                  <a:pt x="102787" y="59838"/>
                  <a:pt x="101477" y="61696"/>
                </a:cubicBezTo>
                <a:cubicBezTo>
                  <a:pt x="102263" y="59946"/>
                  <a:pt x="103025" y="58195"/>
                  <a:pt x="103799" y="56457"/>
                </a:cubicBezTo>
                <a:cubicBezTo>
                  <a:pt x="103811" y="56552"/>
                  <a:pt x="103859" y="56612"/>
                  <a:pt x="103942" y="56648"/>
                </a:cubicBezTo>
                <a:cubicBezTo>
                  <a:pt x="104008" y="56678"/>
                  <a:pt x="104061" y="56693"/>
                  <a:pt x="104110" y="56693"/>
                </a:cubicBezTo>
                <a:cubicBezTo>
                  <a:pt x="104192" y="56693"/>
                  <a:pt x="104261" y="56651"/>
                  <a:pt x="104359" y="56576"/>
                </a:cubicBezTo>
                <a:cubicBezTo>
                  <a:pt x="104442" y="56517"/>
                  <a:pt x="104454" y="56409"/>
                  <a:pt x="104418" y="56326"/>
                </a:cubicBezTo>
                <a:cubicBezTo>
                  <a:pt x="104418" y="56326"/>
                  <a:pt x="104418" y="56302"/>
                  <a:pt x="104406" y="56302"/>
                </a:cubicBezTo>
                <a:cubicBezTo>
                  <a:pt x="104573" y="56231"/>
                  <a:pt x="104752" y="56159"/>
                  <a:pt x="104787" y="56124"/>
                </a:cubicBezTo>
                <a:cubicBezTo>
                  <a:pt x="105335" y="55743"/>
                  <a:pt x="105823" y="54683"/>
                  <a:pt x="106252" y="54183"/>
                </a:cubicBezTo>
                <a:cubicBezTo>
                  <a:pt x="107288" y="52897"/>
                  <a:pt x="108455" y="51754"/>
                  <a:pt x="109705" y="50671"/>
                </a:cubicBezTo>
                <a:close/>
                <a:moveTo>
                  <a:pt x="2679" y="56850"/>
                </a:moveTo>
                <a:cubicBezTo>
                  <a:pt x="2715" y="56921"/>
                  <a:pt x="2763" y="56981"/>
                  <a:pt x="2834" y="57040"/>
                </a:cubicBezTo>
                <a:cubicBezTo>
                  <a:pt x="2477" y="58255"/>
                  <a:pt x="2120" y="59493"/>
                  <a:pt x="1798" y="60731"/>
                </a:cubicBezTo>
                <a:cubicBezTo>
                  <a:pt x="1727" y="61005"/>
                  <a:pt x="1846" y="61231"/>
                  <a:pt x="2025" y="61362"/>
                </a:cubicBezTo>
                <a:cubicBezTo>
                  <a:pt x="2025" y="61446"/>
                  <a:pt x="2036" y="61517"/>
                  <a:pt x="2072" y="61577"/>
                </a:cubicBezTo>
                <a:cubicBezTo>
                  <a:pt x="1989" y="61589"/>
                  <a:pt x="1917" y="61660"/>
                  <a:pt x="1941" y="61767"/>
                </a:cubicBezTo>
                <a:lnTo>
                  <a:pt x="1977" y="61946"/>
                </a:lnTo>
                <a:cubicBezTo>
                  <a:pt x="1786" y="61743"/>
                  <a:pt x="1644" y="61517"/>
                  <a:pt x="1536" y="61279"/>
                </a:cubicBezTo>
                <a:cubicBezTo>
                  <a:pt x="1917" y="59803"/>
                  <a:pt x="2298" y="58314"/>
                  <a:pt x="2679" y="56850"/>
                </a:cubicBezTo>
                <a:close/>
                <a:moveTo>
                  <a:pt x="11359" y="32835"/>
                </a:moveTo>
                <a:cubicBezTo>
                  <a:pt x="9192" y="41681"/>
                  <a:pt x="6989" y="50504"/>
                  <a:pt x="4799" y="59338"/>
                </a:cubicBezTo>
                <a:cubicBezTo>
                  <a:pt x="4572" y="59493"/>
                  <a:pt x="4513" y="59815"/>
                  <a:pt x="4727" y="59981"/>
                </a:cubicBezTo>
                <a:cubicBezTo>
                  <a:pt x="4739" y="60017"/>
                  <a:pt x="4751" y="60041"/>
                  <a:pt x="4787" y="60077"/>
                </a:cubicBezTo>
                <a:cubicBezTo>
                  <a:pt x="4787" y="60077"/>
                  <a:pt x="4787" y="60088"/>
                  <a:pt x="4763" y="60088"/>
                </a:cubicBezTo>
                <a:cubicBezTo>
                  <a:pt x="4706" y="60137"/>
                  <a:pt x="4765" y="60191"/>
                  <a:pt x="4812" y="60191"/>
                </a:cubicBezTo>
                <a:cubicBezTo>
                  <a:pt x="4835" y="60191"/>
                  <a:pt x="4854" y="60179"/>
                  <a:pt x="4858" y="60148"/>
                </a:cubicBezTo>
                <a:cubicBezTo>
                  <a:pt x="4933" y="60208"/>
                  <a:pt x="5017" y="60235"/>
                  <a:pt x="5096" y="60235"/>
                </a:cubicBezTo>
                <a:cubicBezTo>
                  <a:pt x="5143" y="60235"/>
                  <a:pt x="5187" y="60225"/>
                  <a:pt x="5227" y="60207"/>
                </a:cubicBezTo>
                <a:cubicBezTo>
                  <a:pt x="7323" y="61053"/>
                  <a:pt x="9442" y="61886"/>
                  <a:pt x="11550" y="62708"/>
                </a:cubicBezTo>
                <a:cubicBezTo>
                  <a:pt x="9168" y="61851"/>
                  <a:pt x="6775" y="61029"/>
                  <a:pt x="4346" y="60255"/>
                </a:cubicBezTo>
                <a:cubicBezTo>
                  <a:pt x="4442" y="59957"/>
                  <a:pt x="4513" y="59660"/>
                  <a:pt x="4584" y="59374"/>
                </a:cubicBezTo>
                <a:cubicBezTo>
                  <a:pt x="5168" y="57171"/>
                  <a:pt x="5620" y="54969"/>
                  <a:pt x="5894" y="52695"/>
                </a:cubicBezTo>
                <a:cubicBezTo>
                  <a:pt x="5918" y="52588"/>
                  <a:pt x="5894" y="52516"/>
                  <a:pt x="5870" y="52421"/>
                </a:cubicBezTo>
                <a:cubicBezTo>
                  <a:pt x="6108" y="51480"/>
                  <a:pt x="6311" y="50552"/>
                  <a:pt x="6525" y="49599"/>
                </a:cubicBezTo>
                <a:lnTo>
                  <a:pt x="6525" y="49575"/>
                </a:lnTo>
                <a:cubicBezTo>
                  <a:pt x="6537" y="49540"/>
                  <a:pt x="6537" y="49492"/>
                  <a:pt x="6549" y="49444"/>
                </a:cubicBezTo>
                <a:cubicBezTo>
                  <a:pt x="6585" y="49278"/>
                  <a:pt x="6537" y="49147"/>
                  <a:pt x="6454" y="49063"/>
                </a:cubicBezTo>
                <a:cubicBezTo>
                  <a:pt x="6775" y="48146"/>
                  <a:pt x="7085" y="47254"/>
                  <a:pt x="7406" y="46349"/>
                </a:cubicBezTo>
                <a:cubicBezTo>
                  <a:pt x="8156" y="44217"/>
                  <a:pt x="9144" y="42158"/>
                  <a:pt x="9144" y="39895"/>
                </a:cubicBezTo>
                <a:cubicBezTo>
                  <a:pt x="9442" y="38931"/>
                  <a:pt x="9740" y="37943"/>
                  <a:pt x="10049" y="36978"/>
                </a:cubicBezTo>
                <a:cubicBezTo>
                  <a:pt x="10097" y="36919"/>
                  <a:pt x="10145" y="36847"/>
                  <a:pt x="10157" y="36752"/>
                </a:cubicBezTo>
                <a:cubicBezTo>
                  <a:pt x="10168" y="36645"/>
                  <a:pt x="10204" y="36550"/>
                  <a:pt x="10228" y="36431"/>
                </a:cubicBezTo>
                <a:cubicBezTo>
                  <a:pt x="10597" y="35240"/>
                  <a:pt x="10990" y="34026"/>
                  <a:pt x="11359" y="32835"/>
                </a:cubicBezTo>
                <a:close/>
                <a:moveTo>
                  <a:pt x="2370" y="61815"/>
                </a:moveTo>
                <a:cubicBezTo>
                  <a:pt x="2423" y="61842"/>
                  <a:pt x="2490" y="61855"/>
                  <a:pt x="2551" y="61855"/>
                </a:cubicBezTo>
                <a:cubicBezTo>
                  <a:pt x="2571" y="61855"/>
                  <a:pt x="2590" y="61854"/>
                  <a:pt x="2608" y="61851"/>
                </a:cubicBezTo>
                <a:cubicBezTo>
                  <a:pt x="2656" y="61874"/>
                  <a:pt x="2691" y="61922"/>
                  <a:pt x="2763" y="61934"/>
                </a:cubicBezTo>
                <a:cubicBezTo>
                  <a:pt x="3013" y="62029"/>
                  <a:pt x="3263" y="62112"/>
                  <a:pt x="3537" y="62220"/>
                </a:cubicBezTo>
                <a:cubicBezTo>
                  <a:pt x="4311" y="62636"/>
                  <a:pt x="5096" y="63041"/>
                  <a:pt x="5894" y="63410"/>
                </a:cubicBezTo>
                <a:cubicBezTo>
                  <a:pt x="4549" y="63232"/>
                  <a:pt x="3251" y="62886"/>
                  <a:pt x="2370" y="61815"/>
                </a:cubicBezTo>
                <a:close/>
                <a:moveTo>
                  <a:pt x="16074" y="21905"/>
                </a:moveTo>
                <a:lnTo>
                  <a:pt x="16074" y="21905"/>
                </a:lnTo>
                <a:cubicBezTo>
                  <a:pt x="15895" y="22762"/>
                  <a:pt x="15717" y="23632"/>
                  <a:pt x="15538" y="24477"/>
                </a:cubicBezTo>
                <a:cubicBezTo>
                  <a:pt x="15482" y="24415"/>
                  <a:pt x="15399" y="24377"/>
                  <a:pt x="15318" y="24377"/>
                </a:cubicBezTo>
                <a:cubicBezTo>
                  <a:pt x="15228" y="24377"/>
                  <a:pt x="15141" y="24424"/>
                  <a:pt x="15098" y="24536"/>
                </a:cubicBezTo>
                <a:cubicBezTo>
                  <a:pt x="14490" y="26084"/>
                  <a:pt x="13633" y="27501"/>
                  <a:pt x="13014" y="29025"/>
                </a:cubicBezTo>
                <a:cubicBezTo>
                  <a:pt x="12965" y="29163"/>
                  <a:pt x="13072" y="29262"/>
                  <a:pt x="13182" y="29262"/>
                </a:cubicBezTo>
                <a:cubicBezTo>
                  <a:pt x="13233" y="29262"/>
                  <a:pt x="13286" y="29241"/>
                  <a:pt x="13324" y="29192"/>
                </a:cubicBezTo>
                <a:cubicBezTo>
                  <a:pt x="14228" y="28013"/>
                  <a:pt x="14848" y="26572"/>
                  <a:pt x="15395" y="25191"/>
                </a:cubicBezTo>
                <a:lnTo>
                  <a:pt x="15395" y="25191"/>
                </a:lnTo>
                <a:cubicBezTo>
                  <a:pt x="14967" y="27263"/>
                  <a:pt x="14514" y="29311"/>
                  <a:pt x="14038" y="31371"/>
                </a:cubicBezTo>
                <a:cubicBezTo>
                  <a:pt x="12085" y="39848"/>
                  <a:pt x="9966" y="48289"/>
                  <a:pt x="7740" y="56695"/>
                </a:cubicBezTo>
                <a:cubicBezTo>
                  <a:pt x="7673" y="56973"/>
                  <a:pt x="7855" y="57199"/>
                  <a:pt x="8121" y="57199"/>
                </a:cubicBezTo>
                <a:cubicBezTo>
                  <a:pt x="8141" y="57199"/>
                  <a:pt x="8160" y="57198"/>
                  <a:pt x="8180" y="57195"/>
                </a:cubicBezTo>
                <a:cubicBezTo>
                  <a:pt x="8422" y="57179"/>
                  <a:pt x="8666" y="57170"/>
                  <a:pt x="8913" y="57170"/>
                </a:cubicBezTo>
                <a:cubicBezTo>
                  <a:pt x="12706" y="57170"/>
                  <a:pt x="16998" y="59072"/>
                  <a:pt x="20408" y="60469"/>
                </a:cubicBezTo>
                <a:cubicBezTo>
                  <a:pt x="23265" y="61648"/>
                  <a:pt x="26051" y="62946"/>
                  <a:pt x="28861" y="64232"/>
                </a:cubicBezTo>
                <a:cubicBezTo>
                  <a:pt x="29433" y="64482"/>
                  <a:pt x="29980" y="64732"/>
                  <a:pt x="30540" y="64982"/>
                </a:cubicBezTo>
                <a:cubicBezTo>
                  <a:pt x="30528" y="65030"/>
                  <a:pt x="30540" y="65065"/>
                  <a:pt x="30564" y="65101"/>
                </a:cubicBezTo>
                <a:cubicBezTo>
                  <a:pt x="31254" y="66256"/>
                  <a:pt x="31957" y="67375"/>
                  <a:pt x="32659" y="68530"/>
                </a:cubicBezTo>
                <a:cubicBezTo>
                  <a:pt x="32921" y="68959"/>
                  <a:pt x="33183" y="69423"/>
                  <a:pt x="33433" y="69863"/>
                </a:cubicBezTo>
                <a:cubicBezTo>
                  <a:pt x="32826" y="69661"/>
                  <a:pt x="32195" y="69435"/>
                  <a:pt x="31588" y="69232"/>
                </a:cubicBezTo>
                <a:cubicBezTo>
                  <a:pt x="31183" y="68744"/>
                  <a:pt x="30754" y="68280"/>
                  <a:pt x="30397" y="67768"/>
                </a:cubicBezTo>
                <a:cubicBezTo>
                  <a:pt x="29588" y="66625"/>
                  <a:pt x="28933" y="65399"/>
                  <a:pt x="28385" y="64137"/>
                </a:cubicBezTo>
                <a:cubicBezTo>
                  <a:pt x="28345" y="64048"/>
                  <a:pt x="28275" y="64011"/>
                  <a:pt x="28203" y="64011"/>
                </a:cubicBezTo>
                <a:cubicBezTo>
                  <a:pt x="28063" y="64011"/>
                  <a:pt x="27917" y="64153"/>
                  <a:pt x="27980" y="64327"/>
                </a:cubicBezTo>
                <a:cubicBezTo>
                  <a:pt x="28480" y="65541"/>
                  <a:pt x="29076" y="66684"/>
                  <a:pt x="29766" y="67780"/>
                </a:cubicBezTo>
                <a:cubicBezTo>
                  <a:pt x="29980" y="68113"/>
                  <a:pt x="30207" y="68470"/>
                  <a:pt x="30457" y="68828"/>
                </a:cubicBezTo>
                <a:cubicBezTo>
                  <a:pt x="29802" y="68589"/>
                  <a:pt x="29135" y="68351"/>
                  <a:pt x="28480" y="68113"/>
                </a:cubicBezTo>
                <a:cubicBezTo>
                  <a:pt x="27623" y="66744"/>
                  <a:pt x="26790" y="65387"/>
                  <a:pt x="26099" y="63934"/>
                </a:cubicBezTo>
                <a:cubicBezTo>
                  <a:pt x="26063" y="63858"/>
                  <a:pt x="25999" y="63826"/>
                  <a:pt x="25935" y="63826"/>
                </a:cubicBezTo>
                <a:cubicBezTo>
                  <a:pt x="25810" y="63826"/>
                  <a:pt x="25683" y="63947"/>
                  <a:pt x="25754" y="64089"/>
                </a:cubicBezTo>
                <a:cubicBezTo>
                  <a:pt x="26301" y="65315"/>
                  <a:pt x="26897" y="66589"/>
                  <a:pt x="27587" y="67804"/>
                </a:cubicBezTo>
                <a:lnTo>
                  <a:pt x="25706" y="67125"/>
                </a:lnTo>
                <a:cubicBezTo>
                  <a:pt x="25599" y="66970"/>
                  <a:pt x="25504" y="66815"/>
                  <a:pt x="25408" y="66649"/>
                </a:cubicBezTo>
                <a:cubicBezTo>
                  <a:pt x="24873" y="65684"/>
                  <a:pt x="24456" y="64684"/>
                  <a:pt x="24111" y="63636"/>
                </a:cubicBezTo>
                <a:cubicBezTo>
                  <a:pt x="24074" y="63517"/>
                  <a:pt x="23972" y="63463"/>
                  <a:pt x="23875" y="63463"/>
                </a:cubicBezTo>
                <a:cubicBezTo>
                  <a:pt x="23749" y="63463"/>
                  <a:pt x="23630" y="63553"/>
                  <a:pt x="23670" y="63708"/>
                </a:cubicBezTo>
                <a:cubicBezTo>
                  <a:pt x="23968" y="64708"/>
                  <a:pt x="24349" y="65803"/>
                  <a:pt x="24873" y="66827"/>
                </a:cubicBezTo>
                <a:cubicBezTo>
                  <a:pt x="24384" y="66649"/>
                  <a:pt x="23896" y="66470"/>
                  <a:pt x="23384" y="66292"/>
                </a:cubicBezTo>
                <a:cubicBezTo>
                  <a:pt x="23361" y="66256"/>
                  <a:pt x="23325" y="66220"/>
                  <a:pt x="23313" y="66173"/>
                </a:cubicBezTo>
                <a:cubicBezTo>
                  <a:pt x="22718" y="65137"/>
                  <a:pt x="22206" y="64065"/>
                  <a:pt x="21765" y="62946"/>
                </a:cubicBezTo>
                <a:cubicBezTo>
                  <a:pt x="21732" y="62864"/>
                  <a:pt x="21668" y="62830"/>
                  <a:pt x="21601" y="62830"/>
                </a:cubicBezTo>
                <a:cubicBezTo>
                  <a:pt x="21473" y="62830"/>
                  <a:pt x="21337" y="62956"/>
                  <a:pt x="21408" y="63113"/>
                </a:cubicBezTo>
                <a:cubicBezTo>
                  <a:pt x="21753" y="64017"/>
                  <a:pt x="22146" y="65030"/>
                  <a:pt x="22646" y="66018"/>
                </a:cubicBezTo>
                <a:cubicBezTo>
                  <a:pt x="22372" y="65911"/>
                  <a:pt x="22110" y="65815"/>
                  <a:pt x="21837" y="65720"/>
                </a:cubicBezTo>
                <a:cubicBezTo>
                  <a:pt x="21015" y="64172"/>
                  <a:pt x="20063" y="62648"/>
                  <a:pt x="19253" y="61148"/>
                </a:cubicBezTo>
                <a:cubicBezTo>
                  <a:pt x="19217" y="61085"/>
                  <a:pt x="19159" y="61058"/>
                  <a:pt x="19101" y="61058"/>
                </a:cubicBezTo>
                <a:cubicBezTo>
                  <a:pt x="18984" y="61058"/>
                  <a:pt x="18868" y="61164"/>
                  <a:pt x="18931" y="61291"/>
                </a:cubicBezTo>
                <a:cubicBezTo>
                  <a:pt x="19634" y="62636"/>
                  <a:pt x="20289" y="64053"/>
                  <a:pt x="21003" y="65422"/>
                </a:cubicBezTo>
                <a:cubicBezTo>
                  <a:pt x="20444" y="65208"/>
                  <a:pt x="19860" y="65006"/>
                  <a:pt x="19289" y="64791"/>
                </a:cubicBezTo>
                <a:cubicBezTo>
                  <a:pt x="18443" y="63410"/>
                  <a:pt x="17586" y="62029"/>
                  <a:pt x="16836" y="60565"/>
                </a:cubicBezTo>
                <a:cubicBezTo>
                  <a:pt x="16796" y="60489"/>
                  <a:pt x="16730" y="60457"/>
                  <a:pt x="16665" y="60457"/>
                </a:cubicBezTo>
                <a:cubicBezTo>
                  <a:pt x="16536" y="60457"/>
                  <a:pt x="16408" y="60581"/>
                  <a:pt x="16479" y="60731"/>
                </a:cubicBezTo>
                <a:cubicBezTo>
                  <a:pt x="17074" y="61934"/>
                  <a:pt x="17681" y="63220"/>
                  <a:pt x="18360" y="64446"/>
                </a:cubicBezTo>
                <a:cubicBezTo>
                  <a:pt x="18015" y="64315"/>
                  <a:pt x="17669" y="64196"/>
                  <a:pt x="17324" y="64065"/>
                </a:cubicBezTo>
                <a:cubicBezTo>
                  <a:pt x="17110" y="63672"/>
                  <a:pt x="16872" y="63291"/>
                  <a:pt x="16657" y="62898"/>
                </a:cubicBezTo>
                <a:cubicBezTo>
                  <a:pt x="15943" y="61636"/>
                  <a:pt x="15181" y="60398"/>
                  <a:pt x="14395" y="59195"/>
                </a:cubicBezTo>
                <a:cubicBezTo>
                  <a:pt x="14348" y="59127"/>
                  <a:pt x="14289" y="59098"/>
                  <a:pt x="14229" y="59098"/>
                </a:cubicBezTo>
                <a:cubicBezTo>
                  <a:pt x="14060" y="59098"/>
                  <a:pt x="13891" y="59327"/>
                  <a:pt x="14014" y="59529"/>
                </a:cubicBezTo>
                <a:cubicBezTo>
                  <a:pt x="14848" y="60850"/>
                  <a:pt x="15645" y="62184"/>
                  <a:pt x="16395" y="63553"/>
                </a:cubicBezTo>
                <a:cubicBezTo>
                  <a:pt x="16419" y="63613"/>
                  <a:pt x="16455" y="63696"/>
                  <a:pt x="16491" y="63756"/>
                </a:cubicBezTo>
                <a:cubicBezTo>
                  <a:pt x="16133" y="63613"/>
                  <a:pt x="15764" y="63482"/>
                  <a:pt x="15407" y="63339"/>
                </a:cubicBezTo>
                <a:cubicBezTo>
                  <a:pt x="15217" y="63041"/>
                  <a:pt x="15026" y="62744"/>
                  <a:pt x="14848" y="62422"/>
                </a:cubicBezTo>
                <a:cubicBezTo>
                  <a:pt x="14228" y="61350"/>
                  <a:pt x="13657" y="60267"/>
                  <a:pt x="13085" y="59172"/>
                </a:cubicBezTo>
                <a:cubicBezTo>
                  <a:pt x="13057" y="59102"/>
                  <a:pt x="13004" y="59073"/>
                  <a:pt x="12950" y="59073"/>
                </a:cubicBezTo>
                <a:cubicBezTo>
                  <a:pt x="12848" y="59073"/>
                  <a:pt x="12741" y="59178"/>
                  <a:pt x="12788" y="59303"/>
                </a:cubicBezTo>
                <a:cubicBezTo>
                  <a:pt x="13276" y="60505"/>
                  <a:pt x="13812" y="61684"/>
                  <a:pt x="14443" y="62827"/>
                </a:cubicBezTo>
                <a:cubicBezTo>
                  <a:pt x="14467" y="62886"/>
                  <a:pt x="14502" y="62934"/>
                  <a:pt x="14526" y="62994"/>
                </a:cubicBezTo>
                <a:cubicBezTo>
                  <a:pt x="14217" y="62874"/>
                  <a:pt x="13907" y="62755"/>
                  <a:pt x="13574" y="62636"/>
                </a:cubicBezTo>
                <a:cubicBezTo>
                  <a:pt x="13455" y="62458"/>
                  <a:pt x="13335" y="62267"/>
                  <a:pt x="13240" y="62089"/>
                </a:cubicBezTo>
                <a:cubicBezTo>
                  <a:pt x="12681" y="61172"/>
                  <a:pt x="12181" y="59981"/>
                  <a:pt x="11407" y="59255"/>
                </a:cubicBezTo>
                <a:cubicBezTo>
                  <a:pt x="11350" y="59213"/>
                  <a:pt x="11286" y="59183"/>
                  <a:pt x="11222" y="59183"/>
                </a:cubicBezTo>
                <a:cubicBezTo>
                  <a:pt x="11179" y="59183"/>
                  <a:pt x="11136" y="59197"/>
                  <a:pt x="11097" y="59231"/>
                </a:cubicBezTo>
                <a:cubicBezTo>
                  <a:pt x="10954" y="59350"/>
                  <a:pt x="10930" y="59410"/>
                  <a:pt x="11038" y="59553"/>
                </a:cubicBezTo>
                <a:cubicBezTo>
                  <a:pt x="11049" y="59565"/>
                  <a:pt x="11061" y="59565"/>
                  <a:pt x="11073" y="59565"/>
                </a:cubicBezTo>
                <a:cubicBezTo>
                  <a:pt x="11097" y="59553"/>
                  <a:pt x="11121" y="59553"/>
                  <a:pt x="11133" y="59541"/>
                </a:cubicBezTo>
                <a:cubicBezTo>
                  <a:pt x="11240" y="59826"/>
                  <a:pt x="12073" y="61446"/>
                  <a:pt x="12478" y="62220"/>
                </a:cubicBezTo>
                <a:cubicBezTo>
                  <a:pt x="10157" y="61339"/>
                  <a:pt x="7823" y="60446"/>
                  <a:pt x="5501" y="59541"/>
                </a:cubicBezTo>
                <a:cubicBezTo>
                  <a:pt x="7585" y="50992"/>
                  <a:pt x="9633" y="42443"/>
                  <a:pt x="11716" y="33895"/>
                </a:cubicBezTo>
                <a:cubicBezTo>
                  <a:pt x="12288" y="31585"/>
                  <a:pt x="12847" y="29299"/>
                  <a:pt x="13419" y="26989"/>
                </a:cubicBezTo>
                <a:cubicBezTo>
                  <a:pt x="13442" y="27007"/>
                  <a:pt x="13468" y="27017"/>
                  <a:pt x="13495" y="27017"/>
                </a:cubicBezTo>
                <a:cubicBezTo>
                  <a:pt x="13537" y="27017"/>
                  <a:pt x="13580" y="26993"/>
                  <a:pt x="13609" y="26941"/>
                </a:cubicBezTo>
                <a:cubicBezTo>
                  <a:pt x="14574" y="25370"/>
                  <a:pt x="15324" y="23596"/>
                  <a:pt x="16074" y="21905"/>
                </a:cubicBezTo>
                <a:close/>
                <a:moveTo>
                  <a:pt x="25635" y="4272"/>
                </a:moveTo>
                <a:cubicBezTo>
                  <a:pt x="26575" y="5344"/>
                  <a:pt x="27921" y="5987"/>
                  <a:pt x="29326" y="6213"/>
                </a:cubicBezTo>
                <a:cubicBezTo>
                  <a:pt x="24932" y="20500"/>
                  <a:pt x="20717" y="34728"/>
                  <a:pt x="15098" y="48670"/>
                </a:cubicBezTo>
                <a:cubicBezTo>
                  <a:pt x="15050" y="48778"/>
                  <a:pt x="15062" y="48885"/>
                  <a:pt x="15121" y="48956"/>
                </a:cubicBezTo>
                <a:cubicBezTo>
                  <a:pt x="14812" y="50242"/>
                  <a:pt x="16062" y="51242"/>
                  <a:pt x="17050" y="52183"/>
                </a:cubicBezTo>
                <a:cubicBezTo>
                  <a:pt x="20039" y="55040"/>
                  <a:pt x="23551" y="57410"/>
                  <a:pt x="27206" y="59303"/>
                </a:cubicBezTo>
                <a:cubicBezTo>
                  <a:pt x="31219" y="61362"/>
                  <a:pt x="35576" y="62160"/>
                  <a:pt x="39636" y="63958"/>
                </a:cubicBezTo>
                <a:cubicBezTo>
                  <a:pt x="42589" y="65268"/>
                  <a:pt x="44613" y="67696"/>
                  <a:pt x="46733" y="69994"/>
                </a:cubicBezTo>
                <a:cubicBezTo>
                  <a:pt x="42327" y="67018"/>
                  <a:pt x="37315" y="64970"/>
                  <a:pt x="32493" y="62767"/>
                </a:cubicBezTo>
                <a:cubicBezTo>
                  <a:pt x="25516" y="59600"/>
                  <a:pt x="18562" y="56016"/>
                  <a:pt x="11359" y="53409"/>
                </a:cubicBezTo>
                <a:cubicBezTo>
                  <a:pt x="16062" y="37038"/>
                  <a:pt x="21527" y="20798"/>
                  <a:pt x="25635" y="4272"/>
                </a:cubicBezTo>
                <a:close/>
                <a:moveTo>
                  <a:pt x="31171" y="65280"/>
                </a:moveTo>
                <a:lnTo>
                  <a:pt x="31171" y="65280"/>
                </a:lnTo>
                <a:cubicBezTo>
                  <a:pt x="31885" y="65601"/>
                  <a:pt x="32612" y="65922"/>
                  <a:pt x="33338" y="66256"/>
                </a:cubicBezTo>
                <a:cubicBezTo>
                  <a:pt x="33957" y="67506"/>
                  <a:pt x="34552" y="68744"/>
                  <a:pt x="35160" y="70006"/>
                </a:cubicBezTo>
                <a:cubicBezTo>
                  <a:pt x="35231" y="70161"/>
                  <a:pt x="35303" y="70363"/>
                  <a:pt x="35398" y="70554"/>
                </a:cubicBezTo>
                <a:cubicBezTo>
                  <a:pt x="35064" y="70435"/>
                  <a:pt x="34731" y="70316"/>
                  <a:pt x="34398" y="70209"/>
                </a:cubicBezTo>
                <a:cubicBezTo>
                  <a:pt x="33993" y="69542"/>
                  <a:pt x="33517" y="68899"/>
                  <a:pt x="33100" y="68280"/>
                </a:cubicBezTo>
                <a:cubicBezTo>
                  <a:pt x="32469" y="67280"/>
                  <a:pt x="31814" y="66280"/>
                  <a:pt x="31171" y="65280"/>
                </a:cubicBezTo>
                <a:close/>
                <a:moveTo>
                  <a:pt x="9049" y="65006"/>
                </a:moveTo>
                <a:lnTo>
                  <a:pt x="9049" y="65006"/>
                </a:lnTo>
                <a:cubicBezTo>
                  <a:pt x="12895" y="66101"/>
                  <a:pt x="16455" y="67839"/>
                  <a:pt x="20289" y="69113"/>
                </a:cubicBezTo>
                <a:cubicBezTo>
                  <a:pt x="20979" y="69328"/>
                  <a:pt x="21670" y="69542"/>
                  <a:pt x="22360" y="69732"/>
                </a:cubicBezTo>
                <a:cubicBezTo>
                  <a:pt x="22360" y="69792"/>
                  <a:pt x="22384" y="69852"/>
                  <a:pt x="22444" y="69887"/>
                </a:cubicBezTo>
                <a:cubicBezTo>
                  <a:pt x="22980" y="70137"/>
                  <a:pt x="23539" y="70387"/>
                  <a:pt x="24075" y="70637"/>
                </a:cubicBezTo>
                <a:cubicBezTo>
                  <a:pt x="22860" y="70209"/>
                  <a:pt x="21658" y="69768"/>
                  <a:pt x="20467" y="69316"/>
                </a:cubicBezTo>
                <a:cubicBezTo>
                  <a:pt x="16931" y="67958"/>
                  <a:pt x="13383" y="66625"/>
                  <a:pt x="9847" y="65268"/>
                </a:cubicBezTo>
                <a:cubicBezTo>
                  <a:pt x="9609" y="65172"/>
                  <a:pt x="9335" y="65089"/>
                  <a:pt x="9049" y="65006"/>
                </a:cubicBezTo>
                <a:close/>
                <a:moveTo>
                  <a:pt x="31362" y="962"/>
                </a:moveTo>
                <a:cubicBezTo>
                  <a:pt x="35350" y="4939"/>
                  <a:pt x="39958" y="8892"/>
                  <a:pt x="44804" y="11702"/>
                </a:cubicBezTo>
                <a:cubicBezTo>
                  <a:pt x="44853" y="11720"/>
                  <a:pt x="44900" y="11729"/>
                  <a:pt x="44944" y="11729"/>
                </a:cubicBezTo>
                <a:cubicBezTo>
                  <a:pt x="45174" y="11729"/>
                  <a:pt x="45305" y="11495"/>
                  <a:pt x="45125" y="11344"/>
                </a:cubicBezTo>
                <a:cubicBezTo>
                  <a:pt x="44518" y="10844"/>
                  <a:pt x="43911" y="10356"/>
                  <a:pt x="43280" y="9856"/>
                </a:cubicBezTo>
                <a:lnTo>
                  <a:pt x="43280" y="9856"/>
                </a:lnTo>
                <a:cubicBezTo>
                  <a:pt x="44911" y="10809"/>
                  <a:pt x="46590" y="11666"/>
                  <a:pt x="48340" y="12404"/>
                </a:cubicBezTo>
                <a:cubicBezTo>
                  <a:pt x="51138" y="13595"/>
                  <a:pt x="54031" y="14511"/>
                  <a:pt x="56948" y="15333"/>
                </a:cubicBezTo>
                <a:cubicBezTo>
                  <a:pt x="60222" y="16250"/>
                  <a:pt x="63854" y="16762"/>
                  <a:pt x="66235" y="19441"/>
                </a:cubicBezTo>
                <a:cubicBezTo>
                  <a:pt x="66949" y="20357"/>
                  <a:pt x="67497" y="21381"/>
                  <a:pt x="67902" y="22453"/>
                </a:cubicBezTo>
                <a:cubicBezTo>
                  <a:pt x="67866" y="22524"/>
                  <a:pt x="67842" y="22584"/>
                  <a:pt x="67795" y="22655"/>
                </a:cubicBezTo>
                <a:cubicBezTo>
                  <a:pt x="67616" y="22727"/>
                  <a:pt x="67449" y="22810"/>
                  <a:pt x="67295" y="22893"/>
                </a:cubicBezTo>
                <a:lnTo>
                  <a:pt x="67628" y="22548"/>
                </a:lnTo>
                <a:cubicBezTo>
                  <a:pt x="67750" y="22427"/>
                  <a:pt x="67643" y="22239"/>
                  <a:pt x="67517" y="22239"/>
                </a:cubicBezTo>
                <a:cubicBezTo>
                  <a:pt x="67483" y="22239"/>
                  <a:pt x="67447" y="22253"/>
                  <a:pt x="67414" y="22286"/>
                </a:cubicBezTo>
                <a:cubicBezTo>
                  <a:pt x="67092" y="22596"/>
                  <a:pt x="66783" y="22893"/>
                  <a:pt x="66497" y="23251"/>
                </a:cubicBezTo>
                <a:cubicBezTo>
                  <a:pt x="66437" y="23322"/>
                  <a:pt x="66485" y="23405"/>
                  <a:pt x="66556" y="23441"/>
                </a:cubicBezTo>
                <a:cubicBezTo>
                  <a:pt x="66485" y="23524"/>
                  <a:pt x="66414" y="23608"/>
                  <a:pt x="66354" y="23703"/>
                </a:cubicBezTo>
                <a:cubicBezTo>
                  <a:pt x="66430" y="23562"/>
                  <a:pt x="66348" y="23352"/>
                  <a:pt x="66179" y="23352"/>
                </a:cubicBezTo>
                <a:cubicBezTo>
                  <a:pt x="66163" y="23352"/>
                  <a:pt x="66146" y="23354"/>
                  <a:pt x="66128" y="23358"/>
                </a:cubicBezTo>
                <a:cubicBezTo>
                  <a:pt x="66104" y="23370"/>
                  <a:pt x="66068" y="23370"/>
                  <a:pt x="66021" y="23382"/>
                </a:cubicBezTo>
                <a:cubicBezTo>
                  <a:pt x="65902" y="23417"/>
                  <a:pt x="65830" y="23501"/>
                  <a:pt x="65818" y="23620"/>
                </a:cubicBezTo>
                <a:cubicBezTo>
                  <a:pt x="65729" y="24037"/>
                  <a:pt x="65878" y="24175"/>
                  <a:pt x="66116" y="24175"/>
                </a:cubicBezTo>
                <a:cubicBezTo>
                  <a:pt x="66481" y="24175"/>
                  <a:pt x="67056" y="23847"/>
                  <a:pt x="67295" y="23703"/>
                </a:cubicBezTo>
                <a:lnTo>
                  <a:pt x="67295" y="23703"/>
                </a:lnTo>
                <a:cubicBezTo>
                  <a:pt x="66675" y="24965"/>
                  <a:pt x="66104" y="26251"/>
                  <a:pt x="65521" y="27537"/>
                </a:cubicBezTo>
                <a:cubicBezTo>
                  <a:pt x="64854" y="28120"/>
                  <a:pt x="64175" y="28835"/>
                  <a:pt x="64211" y="29561"/>
                </a:cubicBezTo>
                <a:cubicBezTo>
                  <a:pt x="64217" y="29670"/>
                  <a:pt x="64296" y="29727"/>
                  <a:pt x="64373" y="29727"/>
                </a:cubicBezTo>
                <a:cubicBezTo>
                  <a:pt x="64439" y="29727"/>
                  <a:pt x="64504" y="29685"/>
                  <a:pt x="64520" y="29597"/>
                </a:cubicBezTo>
                <a:cubicBezTo>
                  <a:pt x="64580" y="29227"/>
                  <a:pt x="64806" y="28870"/>
                  <a:pt x="65092" y="28525"/>
                </a:cubicBezTo>
                <a:lnTo>
                  <a:pt x="65092" y="28525"/>
                </a:lnTo>
                <a:cubicBezTo>
                  <a:pt x="60937" y="37979"/>
                  <a:pt x="57543" y="47777"/>
                  <a:pt x="54162" y="57564"/>
                </a:cubicBezTo>
                <a:cubicBezTo>
                  <a:pt x="54102" y="57660"/>
                  <a:pt x="54043" y="57755"/>
                  <a:pt x="53995" y="57862"/>
                </a:cubicBezTo>
                <a:cubicBezTo>
                  <a:pt x="53721" y="55540"/>
                  <a:pt x="52686" y="53278"/>
                  <a:pt x="51305" y="51433"/>
                </a:cubicBezTo>
                <a:cubicBezTo>
                  <a:pt x="51286" y="51404"/>
                  <a:pt x="51261" y="51393"/>
                  <a:pt x="51236" y="51393"/>
                </a:cubicBezTo>
                <a:cubicBezTo>
                  <a:pt x="51167" y="51393"/>
                  <a:pt x="51097" y="51485"/>
                  <a:pt x="51150" y="51564"/>
                </a:cubicBezTo>
                <a:cubicBezTo>
                  <a:pt x="52757" y="53992"/>
                  <a:pt x="53352" y="56540"/>
                  <a:pt x="53531" y="59362"/>
                </a:cubicBezTo>
                <a:lnTo>
                  <a:pt x="53269" y="60124"/>
                </a:lnTo>
                <a:cubicBezTo>
                  <a:pt x="52817" y="58541"/>
                  <a:pt x="51947" y="56993"/>
                  <a:pt x="51209" y="55778"/>
                </a:cubicBezTo>
                <a:cubicBezTo>
                  <a:pt x="51189" y="55741"/>
                  <a:pt x="51156" y="55725"/>
                  <a:pt x="51124" y="55725"/>
                </a:cubicBezTo>
                <a:cubicBezTo>
                  <a:pt x="51065" y="55725"/>
                  <a:pt x="51007" y="55780"/>
                  <a:pt x="51031" y="55850"/>
                </a:cubicBezTo>
                <a:cubicBezTo>
                  <a:pt x="51650" y="57088"/>
                  <a:pt x="52305" y="58362"/>
                  <a:pt x="52674" y="59684"/>
                </a:cubicBezTo>
                <a:cubicBezTo>
                  <a:pt x="52805" y="60136"/>
                  <a:pt x="52876" y="60577"/>
                  <a:pt x="52912" y="61005"/>
                </a:cubicBezTo>
                <a:cubicBezTo>
                  <a:pt x="52638" y="61601"/>
                  <a:pt x="52388" y="62220"/>
                  <a:pt x="52150" y="62839"/>
                </a:cubicBezTo>
                <a:cubicBezTo>
                  <a:pt x="51852" y="61684"/>
                  <a:pt x="51388" y="60553"/>
                  <a:pt x="50816" y="59517"/>
                </a:cubicBezTo>
                <a:cubicBezTo>
                  <a:pt x="50789" y="59469"/>
                  <a:pt x="50744" y="59449"/>
                  <a:pt x="50699" y="59449"/>
                </a:cubicBezTo>
                <a:cubicBezTo>
                  <a:pt x="50610" y="59449"/>
                  <a:pt x="50523" y="59529"/>
                  <a:pt x="50578" y="59624"/>
                </a:cubicBezTo>
                <a:cubicBezTo>
                  <a:pt x="51245" y="60981"/>
                  <a:pt x="51602" y="62339"/>
                  <a:pt x="51793" y="63767"/>
                </a:cubicBezTo>
                <a:cubicBezTo>
                  <a:pt x="51769" y="63851"/>
                  <a:pt x="51733" y="63934"/>
                  <a:pt x="51709" y="64017"/>
                </a:cubicBezTo>
                <a:cubicBezTo>
                  <a:pt x="50852" y="66387"/>
                  <a:pt x="49471" y="68530"/>
                  <a:pt x="48566" y="70852"/>
                </a:cubicBezTo>
                <a:cubicBezTo>
                  <a:pt x="44863" y="67042"/>
                  <a:pt x="41910" y="63720"/>
                  <a:pt x="36386" y="62065"/>
                </a:cubicBezTo>
                <a:cubicBezTo>
                  <a:pt x="32695" y="60969"/>
                  <a:pt x="29123" y="59648"/>
                  <a:pt x="25730" y="57767"/>
                </a:cubicBezTo>
                <a:cubicBezTo>
                  <a:pt x="23944" y="56790"/>
                  <a:pt x="15586" y="52242"/>
                  <a:pt x="15360" y="49135"/>
                </a:cubicBezTo>
                <a:cubicBezTo>
                  <a:pt x="15479" y="49123"/>
                  <a:pt x="15586" y="49063"/>
                  <a:pt x="15645" y="48932"/>
                </a:cubicBezTo>
                <a:cubicBezTo>
                  <a:pt x="21848" y="33466"/>
                  <a:pt x="27909" y="17321"/>
                  <a:pt x="31362" y="962"/>
                </a:cubicBezTo>
                <a:close/>
                <a:moveTo>
                  <a:pt x="34040" y="66565"/>
                </a:moveTo>
                <a:lnTo>
                  <a:pt x="34040" y="66565"/>
                </a:lnTo>
                <a:cubicBezTo>
                  <a:pt x="34564" y="66815"/>
                  <a:pt x="35088" y="67054"/>
                  <a:pt x="35600" y="67280"/>
                </a:cubicBezTo>
                <a:cubicBezTo>
                  <a:pt x="35898" y="68351"/>
                  <a:pt x="36279" y="69387"/>
                  <a:pt x="36743" y="70387"/>
                </a:cubicBezTo>
                <a:cubicBezTo>
                  <a:pt x="36874" y="70625"/>
                  <a:pt x="36993" y="70875"/>
                  <a:pt x="37100" y="71149"/>
                </a:cubicBezTo>
                <a:cubicBezTo>
                  <a:pt x="36791" y="71042"/>
                  <a:pt x="36493" y="70935"/>
                  <a:pt x="36184" y="70816"/>
                </a:cubicBezTo>
                <a:cubicBezTo>
                  <a:pt x="36005" y="70518"/>
                  <a:pt x="35886" y="70185"/>
                  <a:pt x="35755" y="69923"/>
                </a:cubicBezTo>
                <a:cubicBezTo>
                  <a:pt x="35517" y="69447"/>
                  <a:pt x="35279" y="68994"/>
                  <a:pt x="35041" y="68506"/>
                </a:cubicBezTo>
                <a:cubicBezTo>
                  <a:pt x="34707" y="67851"/>
                  <a:pt x="34386" y="67220"/>
                  <a:pt x="34040" y="66565"/>
                </a:cubicBezTo>
                <a:close/>
                <a:moveTo>
                  <a:pt x="49947" y="69673"/>
                </a:moveTo>
                <a:lnTo>
                  <a:pt x="49947" y="69673"/>
                </a:lnTo>
                <a:cubicBezTo>
                  <a:pt x="49804" y="70090"/>
                  <a:pt x="49650" y="70506"/>
                  <a:pt x="49495" y="70923"/>
                </a:cubicBezTo>
                <a:cubicBezTo>
                  <a:pt x="49459" y="71018"/>
                  <a:pt x="49459" y="71102"/>
                  <a:pt x="49507" y="71173"/>
                </a:cubicBezTo>
                <a:cubicBezTo>
                  <a:pt x="49459" y="71292"/>
                  <a:pt x="49411" y="71435"/>
                  <a:pt x="49376" y="71554"/>
                </a:cubicBezTo>
                <a:cubicBezTo>
                  <a:pt x="49316" y="71495"/>
                  <a:pt x="49257" y="71411"/>
                  <a:pt x="49197" y="71352"/>
                </a:cubicBezTo>
                <a:cubicBezTo>
                  <a:pt x="49435" y="70792"/>
                  <a:pt x="49685" y="70221"/>
                  <a:pt x="49947" y="69673"/>
                </a:cubicBezTo>
                <a:close/>
                <a:moveTo>
                  <a:pt x="36148" y="67542"/>
                </a:moveTo>
                <a:cubicBezTo>
                  <a:pt x="36541" y="67708"/>
                  <a:pt x="36910" y="67875"/>
                  <a:pt x="37267" y="68042"/>
                </a:cubicBezTo>
                <a:cubicBezTo>
                  <a:pt x="37767" y="69292"/>
                  <a:pt x="38291" y="70661"/>
                  <a:pt x="38970" y="71887"/>
                </a:cubicBezTo>
                <a:cubicBezTo>
                  <a:pt x="38636" y="71745"/>
                  <a:pt x="38327" y="71626"/>
                  <a:pt x="38041" y="71506"/>
                </a:cubicBezTo>
                <a:cubicBezTo>
                  <a:pt x="37767" y="71054"/>
                  <a:pt x="37469" y="70625"/>
                  <a:pt x="37219" y="70161"/>
                </a:cubicBezTo>
                <a:cubicBezTo>
                  <a:pt x="36791" y="69316"/>
                  <a:pt x="36446" y="68435"/>
                  <a:pt x="36148" y="67542"/>
                </a:cubicBezTo>
                <a:close/>
                <a:moveTo>
                  <a:pt x="46173" y="72054"/>
                </a:moveTo>
                <a:lnTo>
                  <a:pt x="46173" y="72054"/>
                </a:lnTo>
                <a:cubicBezTo>
                  <a:pt x="46280" y="72102"/>
                  <a:pt x="46375" y="72161"/>
                  <a:pt x="46494" y="72209"/>
                </a:cubicBezTo>
                <a:cubicBezTo>
                  <a:pt x="46411" y="72233"/>
                  <a:pt x="46352" y="72280"/>
                  <a:pt x="46292" y="72316"/>
                </a:cubicBezTo>
                <a:cubicBezTo>
                  <a:pt x="46244" y="72233"/>
                  <a:pt x="46197" y="72138"/>
                  <a:pt x="46173" y="72054"/>
                </a:cubicBezTo>
                <a:close/>
                <a:moveTo>
                  <a:pt x="37970" y="68351"/>
                </a:moveTo>
                <a:lnTo>
                  <a:pt x="37970" y="68351"/>
                </a:lnTo>
                <a:cubicBezTo>
                  <a:pt x="38434" y="68554"/>
                  <a:pt x="38874" y="68768"/>
                  <a:pt x="39339" y="68970"/>
                </a:cubicBezTo>
                <a:cubicBezTo>
                  <a:pt x="39708" y="70018"/>
                  <a:pt x="40125" y="71042"/>
                  <a:pt x="40625" y="72042"/>
                </a:cubicBezTo>
                <a:cubicBezTo>
                  <a:pt x="40720" y="72268"/>
                  <a:pt x="40827" y="72483"/>
                  <a:pt x="40946" y="72721"/>
                </a:cubicBezTo>
                <a:cubicBezTo>
                  <a:pt x="40684" y="72614"/>
                  <a:pt x="40410" y="72507"/>
                  <a:pt x="40125" y="72388"/>
                </a:cubicBezTo>
                <a:cubicBezTo>
                  <a:pt x="39767" y="71768"/>
                  <a:pt x="39374" y="71173"/>
                  <a:pt x="39041" y="70566"/>
                </a:cubicBezTo>
                <a:cubicBezTo>
                  <a:pt x="38660" y="69840"/>
                  <a:pt x="38315" y="69090"/>
                  <a:pt x="37970" y="68351"/>
                </a:cubicBezTo>
                <a:close/>
                <a:moveTo>
                  <a:pt x="48721" y="72530"/>
                </a:moveTo>
                <a:cubicBezTo>
                  <a:pt x="48792" y="72590"/>
                  <a:pt x="48864" y="72649"/>
                  <a:pt x="48923" y="72709"/>
                </a:cubicBezTo>
                <a:cubicBezTo>
                  <a:pt x="48876" y="72780"/>
                  <a:pt x="48852" y="72876"/>
                  <a:pt x="48864" y="72947"/>
                </a:cubicBezTo>
                <a:lnTo>
                  <a:pt x="48864" y="72995"/>
                </a:lnTo>
                <a:cubicBezTo>
                  <a:pt x="48733" y="73007"/>
                  <a:pt x="48602" y="73019"/>
                  <a:pt x="48495" y="73054"/>
                </a:cubicBezTo>
                <a:cubicBezTo>
                  <a:pt x="48483" y="72995"/>
                  <a:pt x="48459" y="72947"/>
                  <a:pt x="48435" y="72900"/>
                </a:cubicBezTo>
                <a:cubicBezTo>
                  <a:pt x="48518" y="72888"/>
                  <a:pt x="48602" y="72828"/>
                  <a:pt x="48626" y="72721"/>
                </a:cubicBezTo>
                <a:cubicBezTo>
                  <a:pt x="48673" y="72649"/>
                  <a:pt x="48697" y="72590"/>
                  <a:pt x="48721" y="72530"/>
                </a:cubicBezTo>
                <a:close/>
                <a:moveTo>
                  <a:pt x="43649" y="70911"/>
                </a:moveTo>
                <a:cubicBezTo>
                  <a:pt x="44220" y="71173"/>
                  <a:pt x="44792" y="71423"/>
                  <a:pt x="45351" y="71685"/>
                </a:cubicBezTo>
                <a:cubicBezTo>
                  <a:pt x="45470" y="72007"/>
                  <a:pt x="45601" y="72352"/>
                  <a:pt x="45720" y="72697"/>
                </a:cubicBezTo>
                <a:cubicBezTo>
                  <a:pt x="45447" y="72888"/>
                  <a:pt x="45173" y="73066"/>
                  <a:pt x="44887" y="73197"/>
                </a:cubicBezTo>
                <a:cubicBezTo>
                  <a:pt x="44768" y="73007"/>
                  <a:pt x="44649" y="72816"/>
                  <a:pt x="44542" y="72638"/>
                </a:cubicBezTo>
                <a:cubicBezTo>
                  <a:pt x="44232" y="72066"/>
                  <a:pt x="43935" y="71483"/>
                  <a:pt x="43649" y="70911"/>
                </a:cubicBezTo>
                <a:close/>
                <a:moveTo>
                  <a:pt x="39982" y="69244"/>
                </a:moveTo>
                <a:lnTo>
                  <a:pt x="39982" y="69244"/>
                </a:lnTo>
                <a:cubicBezTo>
                  <a:pt x="40386" y="69435"/>
                  <a:pt x="40756" y="69613"/>
                  <a:pt x="41137" y="69780"/>
                </a:cubicBezTo>
                <a:cubicBezTo>
                  <a:pt x="41518" y="70673"/>
                  <a:pt x="41887" y="71554"/>
                  <a:pt x="42268" y="72423"/>
                </a:cubicBezTo>
                <a:cubicBezTo>
                  <a:pt x="42387" y="72709"/>
                  <a:pt x="42530" y="73007"/>
                  <a:pt x="42649" y="73292"/>
                </a:cubicBezTo>
                <a:cubicBezTo>
                  <a:pt x="42411" y="73233"/>
                  <a:pt x="42172" y="73161"/>
                  <a:pt x="41910" y="73078"/>
                </a:cubicBezTo>
                <a:cubicBezTo>
                  <a:pt x="41637" y="72590"/>
                  <a:pt x="41303" y="72114"/>
                  <a:pt x="41053" y="71637"/>
                </a:cubicBezTo>
                <a:cubicBezTo>
                  <a:pt x="40648" y="70864"/>
                  <a:pt x="40303" y="70054"/>
                  <a:pt x="39982" y="69244"/>
                </a:cubicBezTo>
                <a:close/>
                <a:moveTo>
                  <a:pt x="41839" y="70102"/>
                </a:moveTo>
                <a:lnTo>
                  <a:pt x="41839" y="70102"/>
                </a:lnTo>
                <a:cubicBezTo>
                  <a:pt x="42315" y="70316"/>
                  <a:pt x="42792" y="70530"/>
                  <a:pt x="43268" y="70744"/>
                </a:cubicBezTo>
                <a:cubicBezTo>
                  <a:pt x="43184" y="70804"/>
                  <a:pt x="43101" y="70923"/>
                  <a:pt x="43161" y="71054"/>
                </a:cubicBezTo>
                <a:cubicBezTo>
                  <a:pt x="43446" y="71697"/>
                  <a:pt x="43756" y="72340"/>
                  <a:pt x="44089" y="72971"/>
                </a:cubicBezTo>
                <a:lnTo>
                  <a:pt x="44316" y="73423"/>
                </a:lnTo>
                <a:cubicBezTo>
                  <a:pt x="44208" y="73459"/>
                  <a:pt x="44089" y="73471"/>
                  <a:pt x="43970" y="73483"/>
                </a:cubicBezTo>
                <a:cubicBezTo>
                  <a:pt x="43929" y="73486"/>
                  <a:pt x="43885" y="73487"/>
                  <a:pt x="43841" y="73487"/>
                </a:cubicBezTo>
                <a:cubicBezTo>
                  <a:pt x="43709" y="73487"/>
                  <a:pt x="43568" y="73474"/>
                  <a:pt x="43434" y="73447"/>
                </a:cubicBezTo>
                <a:cubicBezTo>
                  <a:pt x="43196" y="72971"/>
                  <a:pt x="42934" y="72519"/>
                  <a:pt x="42720" y="72054"/>
                </a:cubicBezTo>
                <a:cubicBezTo>
                  <a:pt x="42422" y="71411"/>
                  <a:pt x="42125" y="70756"/>
                  <a:pt x="41839" y="70102"/>
                </a:cubicBezTo>
                <a:close/>
                <a:moveTo>
                  <a:pt x="44697" y="74495"/>
                </a:moveTo>
                <a:cubicBezTo>
                  <a:pt x="44792" y="74495"/>
                  <a:pt x="44887" y="74507"/>
                  <a:pt x="44982" y="74507"/>
                </a:cubicBezTo>
                <a:cubicBezTo>
                  <a:pt x="45006" y="74554"/>
                  <a:pt x="45042" y="74602"/>
                  <a:pt x="45089" y="74626"/>
                </a:cubicBezTo>
                <a:cubicBezTo>
                  <a:pt x="44947" y="74590"/>
                  <a:pt x="44816" y="74543"/>
                  <a:pt x="44697" y="74495"/>
                </a:cubicBezTo>
                <a:close/>
                <a:moveTo>
                  <a:pt x="45709" y="74424"/>
                </a:moveTo>
                <a:cubicBezTo>
                  <a:pt x="45613" y="74531"/>
                  <a:pt x="45518" y="74650"/>
                  <a:pt x="45423" y="74745"/>
                </a:cubicBezTo>
                <a:cubicBezTo>
                  <a:pt x="45399" y="74733"/>
                  <a:pt x="45363" y="74733"/>
                  <a:pt x="45351" y="74721"/>
                </a:cubicBezTo>
                <a:cubicBezTo>
                  <a:pt x="45470" y="74685"/>
                  <a:pt x="45542" y="74590"/>
                  <a:pt x="45530" y="74447"/>
                </a:cubicBezTo>
                <a:cubicBezTo>
                  <a:pt x="45578" y="74447"/>
                  <a:pt x="45625" y="74447"/>
                  <a:pt x="45685" y="74435"/>
                </a:cubicBezTo>
                <a:cubicBezTo>
                  <a:pt x="45697" y="74435"/>
                  <a:pt x="45697" y="74424"/>
                  <a:pt x="45709" y="74424"/>
                </a:cubicBezTo>
                <a:close/>
                <a:moveTo>
                  <a:pt x="45875" y="77329"/>
                </a:moveTo>
                <a:cubicBezTo>
                  <a:pt x="45899" y="77329"/>
                  <a:pt x="45923" y="77341"/>
                  <a:pt x="45935" y="77341"/>
                </a:cubicBezTo>
                <a:cubicBezTo>
                  <a:pt x="45935" y="77341"/>
                  <a:pt x="45911" y="77341"/>
                  <a:pt x="45911" y="77352"/>
                </a:cubicBezTo>
                <a:cubicBezTo>
                  <a:pt x="45899" y="77341"/>
                  <a:pt x="45887" y="77329"/>
                  <a:pt x="45875" y="77329"/>
                </a:cubicBezTo>
                <a:close/>
                <a:moveTo>
                  <a:pt x="52209" y="75436"/>
                </a:moveTo>
                <a:lnTo>
                  <a:pt x="52209" y="75436"/>
                </a:lnTo>
                <a:cubicBezTo>
                  <a:pt x="52959" y="75638"/>
                  <a:pt x="53698" y="75852"/>
                  <a:pt x="54436" y="76055"/>
                </a:cubicBezTo>
                <a:cubicBezTo>
                  <a:pt x="54019" y="76555"/>
                  <a:pt x="53602" y="77043"/>
                  <a:pt x="53186" y="77543"/>
                </a:cubicBezTo>
                <a:cubicBezTo>
                  <a:pt x="52805" y="76948"/>
                  <a:pt x="52543" y="76138"/>
                  <a:pt x="52209" y="75436"/>
                </a:cubicBezTo>
                <a:close/>
                <a:moveTo>
                  <a:pt x="51114" y="77293"/>
                </a:moveTo>
                <a:cubicBezTo>
                  <a:pt x="51138" y="77424"/>
                  <a:pt x="51174" y="77531"/>
                  <a:pt x="51233" y="77602"/>
                </a:cubicBezTo>
                <a:cubicBezTo>
                  <a:pt x="51245" y="77626"/>
                  <a:pt x="51257" y="77650"/>
                  <a:pt x="51281" y="77662"/>
                </a:cubicBezTo>
                <a:cubicBezTo>
                  <a:pt x="51257" y="77698"/>
                  <a:pt x="51245" y="77710"/>
                  <a:pt x="51245" y="77722"/>
                </a:cubicBezTo>
                <a:cubicBezTo>
                  <a:pt x="51197" y="77710"/>
                  <a:pt x="51162" y="77686"/>
                  <a:pt x="51114" y="77650"/>
                </a:cubicBezTo>
                <a:cubicBezTo>
                  <a:pt x="51066" y="77626"/>
                  <a:pt x="51019" y="77626"/>
                  <a:pt x="50983" y="77626"/>
                </a:cubicBezTo>
                <a:cubicBezTo>
                  <a:pt x="51019" y="77519"/>
                  <a:pt x="51066" y="77400"/>
                  <a:pt x="51114" y="77293"/>
                </a:cubicBezTo>
                <a:close/>
                <a:moveTo>
                  <a:pt x="42911" y="78103"/>
                </a:moveTo>
                <a:cubicBezTo>
                  <a:pt x="42970" y="78114"/>
                  <a:pt x="43030" y="78126"/>
                  <a:pt x="43089" y="78162"/>
                </a:cubicBezTo>
                <a:cubicBezTo>
                  <a:pt x="43101" y="78186"/>
                  <a:pt x="43101" y="78198"/>
                  <a:pt x="43125" y="78234"/>
                </a:cubicBezTo>
                <a:cubicBezTo>
                  <a:pt x="43042" y="78186"/>
                  <a:pt x="42982" y="78138"/>
                  <a:pt x="42911" y="78103"/>
                </a:cubicBezTo>
                <a:close/>
                <a:moveTo>
                  <a:pt x="72010" y="22187"/>
                </a:moveTo>
                <a:cubicBezTo>
                  <a:pt x="75066" y="22187"/>
                  <a:pt x="77836" y="23861"/>
                  <a:pt x="80558" y="25096"/>
                </a:cubicBezTo>
                <a:cubicBezTo>
                  <a:pt x="83332" y="26346"/>
                  <a:pt x="86142" y="27513"/>
                  <a:pt x="89047" y="28394"/>
                </a:cubicBezTo>
                <a:cubicBezTo>
                  <a:pt x="90881" y="28942"/>
                  <a:pt x="92714" y="29382"/>
                  <a:pt x="94572" y="29680"/>
                </a:cubicBezTo>
                <a:lnTo>
                  <a:pt x="92202" y="29644"/>
                </a:lnTo>
                <a:cubicBezTo>
                  <a:pt x="91941" y="29644"/>
                  <a:pt x="91905" y="30013"/>
                  <a:pt x="92179" y="30061"/>
                </a:cubicBezTo>
                <a:cubicBezTo>
                  <a:pt x="95241" y="30590"/>
                  <a:pt x="98476" y="30800"/>
                  <a:pt x="101711" y="30800"/>
                </a:cubicBezTo>
                <a:cubicBezTo>
                  <a:pt x="104298" y="30800"/>
                  <a:pt x="106886" y="30665"/>
                  <a:pt x="109383" y="30454"/>
                </a:cubicBezTo>
                <a:lnTo>
                  <a:pt x="109383" y="30454"/>
                </a:lnTo>
                <a:cubicBezTo>
                  <a:pt x="101525" y="45218"/>
                  <a:pt x="95774" y="61493"/>
                  <a:pt x="90583" y="77305"/>
                </a:cubicBezTo>
                <a:cubicBezTo>
                  <a:pt x="90548" y="77400"/>
                  <a:pt x="90571" y="77460"/>
                  <a:pt x="90595" y="77531"/>
                </a:cubicBezTo>
                <a:cubicBezTo>
                  <a:pt x="89559" y="78186"/>
                  <a:pt x="87071" y="78484"/>
                  <a:pt x="86202" y="78531"/>
                </a:cubicBezTo>
                <a:cubicBezTo>
                  <a:pt x="86042" y="78540"/>
                  <a:pt x="85880" y="78544"/>
                  <a:pt x="85718" y="78544"/>
                </a:cubicBezTo>
                <a:cubicBezTo>
                  <a:pt x="85021" y="78544"/>
                  <a:pt x="84304" y="78472"/>
                  <a:pt x="83618" y="78424"/>
                </a:cubicBezTo>
                <a:cubicBezTo>
                  <a:pt x="81665" y="78305"/>
                  <a:pt x="79737" y="78055"/>
                  <a:pt x="77808" y="77698"/>
                </a:cubicBezTo>
                <a:cubicBezTo>
                  <a:pt x="73795" y="76936"/>
                  <a:pt x="69997" y="75638"/>
                  <a:pt x="66247" y="74019"/>
                </a:cubicBezTo>
                <a:cubicBezTo>
                  <a:pt x="63392" y="72785"/>
                  <a:pt x="60782" y="72408"/>
                  <a:pt x="58148" y="72408"/>
                </a:cubicBezTo>
                <a:cubicBezTo>
                  <a:pt x="55599" y="72408"/>
                  <a:pt x="53026" y="72761"/>
                  <a:pt x="50185" y="73030"/>
                </a:cubicBezTo>
                <a:cubicBezTo>
                  <a:pt x="50209" y="72995"/>
                  <a:pt x="50221" y="72935"/>
                  <a:pt x="50221" y="72876"/>
                </a:cubicBezTo>
                <a:cubicBezTo>
                  <a:pt x="50340" y="72757"/>
                  <a:pt x="50400" y="72554"/>
                  <a:pt x="50245" y="72411"/>
                </a:cubicBezTo>
                <a:lnTo>
                  <a:pt x="50245" y="72411"/>
                </a:lnTo>
                <a:cubicBezTo>
                  <a:pt x="50275" y="72421"/>
                  <a:pt x="50304" y="72425"/>
                  <a:pt x="50331" y="72425"/>
                </a:cubicBezTo>
                <a:cubicBezTo>
                  <a:pt x="50608" y="72425"/>
                  <a:pt x="50738" y="71973"/>
                  <a:pt x="50423" y="71876"/>
                </a:cubicBezTo>
                <a:lnTo>
                  <a:pt x="50162" y="71780"/>
                </a:lnTo>
                <a:cubicBezTo>
                  <a:pt x="50114" y="71768"/>
                  <a:pt x="50090" y="71768"/>
                  <a:pt x="50054" y="71768"/>
                </a:cubicBezTo>
                <a:cubicBezTo>
                  <a:pt x="50781" y="69732"/>
                  <a:pt x="51495" y="67696"/>
                  <a:pt x="52197" y="65637"/>
                </a:cubicBezTo>
                <a:cubicBezTo>
                  <a:pt x="52237" y="65655"/>
                  <a:pt x="52280" y="65664"/>
                  <a:pt x="52323" y="65664"/>
                </a:cubicBezTo>
                <a:cubicBezTo>
                  <a:pt x="52448" y="65664"/>
                  <a:pt x="52567" y="65588"/>
                  <a:pt x="52567" y="65446"/>
                </a:cubicBezTo>
                <a:cubicBezTo>
                  <a:pt x="52567" y="65160"/>
                  <a:pt x="52567" y="64899"/>
                  <a:pt x="52543" y="64613"/>
                </a:cubicBezTo>
                <a:lnTo>
                  <a:pt x="52948" y="63410"/>
                </a:lnTo>
                <a:lnTo>
                  <a:pt x="52948" y="63410"/>
                </a:lnTo>
                <a:cubicBezTo>
                  <a:pt x="52948" y="63482"/>
                  <a:pt x="52924" y="63541"/>
                  <a:pt x="52924" y="63613"/>
                </a:cubicBezTo>
                <a:cubicBezTo>
                  <a:pt x="52917" y="63724"/>
                  <a:pt x="53003" y="63786"/>
                  <a:pt x="53092" y="63786"/>
                </a:cubicBezTo>
                <a:cubicBezTo>
                  <a:pt x="53156" y="63786"/>
                  <a:pt x="53222" y="63754"/>
                  <a:pt x="53257" y="63684"/>
                </a:cubicBezTo>
                <a:cubicBezTo>
                  <a:pt x="53436" y="63267"/>
                  <a:pt x="53531" y="62851"/>
                  <a:pt x="53579" y="62410"/>
                </a:cubicBezTo>
                <a:cubicBezTo>
                  <a:pt x="54126" y="61648"/>
                  <a:pt x="54710" y="60910"/>
                  <a:pt x="55365" y="60196"/>
                </a:cubicBezTo>
                <a:cubicBezTo>
                  <a:pt x="55420" y="60122"/>
                  <a:pt x="55353" y="60026"/>
                  <a:pt x="55282" y="60026"/>
                </a:cubicBezTo>
                <a:cubicBezTo>
                  <a:pt x="55261" y="60026"/>
                  <a:pt x="55240" y="60034"/>
                  <a:pt x="55222" y="60053"/>
                </a:cubicBezTo>
                <a:cubicBezTo>
                  <a:pt x="54662" y="60624"/>
                  <a:pt x="54114" y="61208"/>
                  <a:pt x="53614" y="61815"/>
                </a:cubicBezTo>
                <a:cubicBezTo>
                  <a:pt x="53614" y="61529"/>
                  <a:pt x="53579" y="61243"/>
                  <a:pt x="53531" y="60946"/>
                </a:cubicBezTo>
                <a:cubicBezTo>
                  <a:pt x="53531" y="60934"/>
                  <a:pt x="53555" y="60922"/>
                  <a:pt x="53555" y="60922"/>
                </a:cubicBezTo>
                <a:cubicBezTo>
                  <a:pt x="54400" y="59541"/>
                  <a:pt x="55293" y="58374"/>
                  <a:pt x="56734" y="57410"/>
                </a:cubicBezTo>
                <a:cubicBezTo>
                  <a:pt x="56794" y="57370"/>
                  <a:pt x="56745" y="57279"/>
                  <a:pt x="56685" y="57279"/>
                </a:cubicBezTo>
                <a:cubicBezTo>
                  <a:pt x="56674" y="57279"/>
                  <a:pt x="56662" y="57283"/>
                  <a:pt x="56650" y="57290"/>
                </a:cubicBezTo>
                <a:cubicBezTo>
                  <a:pt x="55793" y="57826"/>
                  <a:pt x="54948" y="58505"/>
                  <a:pt x="54245" y="59315"/>
                </a:cubicBezTo>
                <a:cubicBezTo>
                  <a:pt x="54662" y="58386"/>
                  <a:pt x="55103" y="57469"/>
                  <a:pt x="55579" y="56564"/>
                </a:cubicBezTo>
                <a:cubicBezTo>
                  <a:pt x="56948" y="55016"/>
                  <a:pt x="58567" y="53826"/>
                  <a:pt x="60734" y="53195"/>
                </a:cubicBezTo>
                <a:cubicBezTo>
                  <a:pt x="60866" y="53173"/>
                  <a:pt x="60836" y="52988"/>
                  <a:pt x="60727" y="52988"/>
                </a:cubicBezTo>
                <a:cubicBezTo>
                  <a:pt x="60718" y="52988"/>
                  <a:pt x="60709" y="52990"/>
                  <a:pt x="60699" y="52992"/>
                </a:cubicBezTo>
                <a:cubicBezTo>
                  <a:pt x="58698" y="53480"/>
                  <a:pt x="56686" y="54564"/>
                  <a:pt x="55257" y="56124"/>
                </a:cubicBezTo>
                <a:lnTo>
                  <a:pt x="55841" y="54612"/>
                </a:lnTo>
                <a:cubicBezTo>
                  <a:pt x="56531" y="53921"/>
                  <a:pt x="57210" y="53242"/>
                  <a:pt x="57912" y="52576"/>
                </a:cubicBezTo>
                <a:cubicBezTo>
                  <a:pt x="57930" y="52549"/>
                  <a:pt x="57915" y="52510"/>
                  <a:pt x="57892" y="52510"/>
                </a:cubicBezTo>
                <a:cubicBezTo>
                  <a:pt x="57884" y="52510"/>
                  <a:pt x="57874" y="52515"/>
                  <a:pt x="57865" y="52528"/>
                </a:cubicBezTo>
                <a:cubicBezTo>
                  <a:pt x="57210" y="53195"/>
                  <a:pt x="56543" y="53850"/>
                  <a:pt x="55888" y="54516"/>
                </a:cubicBezTo>
                <a:cubicBezTo>
                  <a:pt x="58174" y="48468"/>
                  <a:pt x="60615" y="42467"/>
                  <a:pt x="63032" y="36466"/>
                </a:cubicBezTo>
                <a:cubicBezTo>
                  <a:pt x="63044" y="36466"/>
                  <a:pt x="63056" y="36466"/>
                  <a:pt x="63080" y="36455"/>
                </a:cubicBezTo>
                <a:cubicBezTo>
                  <a:pt x="63937" y="35740"/>
                  <a:pt x="64663" y="34835"/>
                  <a:pt x="65306" y="33907"/>
                </a:cubicBezTo>
                <a:cubicBezTo>
                  <a:pt x="65351" y="33844"/>
                  <a:pt x="65288" y="33774"/>
                  <a:pt x="65229" y="33774"/>
                </a:cubicBezTo>
                <a:cubicBezTo>
                  <a:pt x="65209" y="33774"/>
                  <a:pt x="65190" y="33782"/>
                  <a:pt x="65175" y="33799"/>
                </a:cubicBezTo>
                <a:cubicBezTo>
                  <a:pt x="64580" y="34561"/>
                  <a:pt x="63925" y="35228"/>
                  <a:pt x="63258" y="35907"/>
                </a:cubicBezTo>
                <a:cubicBezTo>
                  <a:pt x="63461" y="35371"/>
                  <a:pt x="63687" y="34835"/>
                  <a:pt x="63889" y="34311"/>
                </a:cubicBezTo>
                <a:cubicBezTo>
                  <a:pt x="65235" y="32609"/>
                  <a:pt x="66616" y="31025"/>
                  <a:pt x="68283" y="29573"/>
                </a:cubicBezTo>
                <a:cubicBezTo>
                  <a:pt x="68360" y="29515"/>
                  <a:pt x="68297" y="29410"/>
                  <a:pt x="68219" y="29410"/>
                </a:cubicBezTo>
                <a:cubicBezTo>
                  <a:pt x="68201" y="29410"/>
                  <a:pt x="68182" y="29416"/>
                  <a:pt x="68164" y="29430"/>
                </a:cubicBezTo>
                <a:cubicBezTo>
                  <a:pt x="66866" y="30442"/>
                  <a:pt x="65604" y="31561"/>
                  <a:pt x="64509" y="32787"/>
                </a:cubicBezTo>
                <a:cubicBezTo>
                  <a:pt x="64580" y="32609"/>
                  <a:pt x="64651" y="32418"/>
                  <a:pt x="64723" y="32240"/>
                </a:cubicBezTo>
                <a:cubicBezTo>
                  <a:pt x="65318" y="31597"/>
                  <a:pt x="65902" y="30942"/>
                  <a:pt x="66545" y="30335"/>
                </a:cubicBezTo>
                <a:cubicBezTo>
                  <a:pt x="67509" y="29418"/>
                  <a:pt x="68569" y="28585"/>
                  <a:pt x="69569" y="27692"/>
                </a:cubicBezTo>
                <a:cubicBezTo>
                  <a:pt x="69648" y="27612"/>
                  <a:pt x="69595" y="27458"/>
                  <a:pt x="69492" y="27458"/>
                </a:cubicBezTo>
                <a:cubicBezTo>
                  <a:pt x="69472" y="27458"/>
                  <a:pt x="69449" y="27464"/>
                  <a:pt x="69426" y="27477"/>
                </a:cubicBezTo>
                <a:cubicBezTo>
                  <a:pt x="68033" y="28299"/>
                  <a:pt x="66604" y="29394"/>
                  <a:pt x="65378" y="30632"/>
                </a:cubicBezTo>
                <a:cubicBezTo>
                  <a:pt x="65521" y="30311"/>
                  <a:pt x="65640" y="29978"/>
                  <a:pt x="65771" y="29656"/>
                </a:cubicBezTo>
                <a:cubicBezTo>
                  <a:pt x="66080" y="29263"/>
                  <a:pt x="66414" y="28894"/>
                  <a:pt x="66783" y="28549"/>
                </a:cubicBezTo>
                <a:cubicBezTo>
                  <a:pt x="67640" y="27775"/>
                  <a:pt x="68604" y="27120"/>
                  <a:pt x="69569" y="26477"/>
                </a:cubicBezTo>
                <a:cubicBezTo>
                  <a:pt x="69673" y="26414"/>
                  <a:pt x="69594" y="26278"/>
                  <a:pt x="69493" y="26278"/>
                </a:cubicBezTo>
                <a:cubicBezTo>
                  <a:pt x="69479" y="26278"/>
                  <a:pt x="69464" y="26281"/>
                  <a:pt x="69450" y="26287"/>
                </a:cubicBezTo>
                <a:cubicBezTo>
                  <a:pt x="68450" y="26691"/>
                  <a:pt x="67330" y="27346"/>
                  <a:pt x="66354" y="28144"/>
                </a:cubicBezTo>
                <a:cubicBezTo>
                  <a:pt x="66485" y="27787"/>
                  <a:pt x="66640" y="27418"/>
                  <a:pt x="66771" y="27061"/>
                </a:cubicBezTo>
                <a:cubicBezTo>
                  <a:pt x="67021" y="26870"/>
                  <a:pt x="67259" y="26691"/>
                  <a:pt x="67449" y="26537"/>
                </a:cubicBezTo>
                <a:cubicBezTo>
                  <a:pt x="68450" y="25787"/>
                  <a:pt x="69521" y="25132"/>
                  <a:pt x="70640" y="24572"/>
                </a:cubicBezTo>
                <a:cubicBezTo>
                  <a:pt x="70815" y="24490"/>
                  <a:pt x="70732" y="24230"/>
                  <a:pt x="70568" y="24230"/>
                </a:cubicBezTo>
                <a:cubicBezTo>
                  <a:pt x="70542" y="24230"/>
                  <a:pt x="70515" y="24236"/>
                  <a:pt x="70485" y="24251"/>
                </a:cubicBezTo>
                <a:cubicBezTo>
                  <a:pt x="69271" y="24834"/>
                  <a:pt x="68104" y="25525"/>
                  <a:pt x="67033" y="26346"/>
                </a:cubicBezTo>
                <a:cubicBezTo>
                  <a:pt x="67437" y="25310"/>
                  <a:pt x="67830" y="24263"/>
                  <a:pt x="68211" y="23227"/>
                </a:cubicBezTo>
                <a:cubicBezTo>
                  <a:pt x="68223" y="23227"/>
                  <a:pt x="68247" y="23203"/>
                  <a:pt x="68247" y="23203"/>
                </a:cubicBezTo>
                <a:cubicBezTo>
                  <a:pt x="68390" y="23548"/>
                  <a:pt x="68604" y="23917"/>
                  <a:pt x="68819" y="23977"/>
                </a:cubicBezTo>
                <a:cubicBezTo>
                  <a:pt x="68676" y="24144"/>
                  <a:pt x="68509" y="24298"/>
                  <a:pt x="68378" y="24489"/>
                </a:cubicBezTo>
                <a:cubicBezTo>
                  <a:pt x="68323" y="24554"/>
                  <a:pt x="68397" y="24662"/>
                  <a:pt x="68466" y="24662"/>
                </a:cubicBezTo>
                <a:cubicBezTo>
                  <a:pt x="68486" y="24662"/>
                  <a:pt x="68505" y="24653"/>
                  <a:pt x="68521" y="24632"/>
                </a:cubicBezTo>
                <a:cubicBezTo>
                  <a:pt x="69271" y="23846"/>
                  <a:pt x="70188" y="23239"/>
                  <a:pt x="71236" y="22941"/>
                </a:cubicBezTo>
                <a:cubicBezTo>
                  <a:pt x="71392" y="22896"/>
                  <a:pt x="71370" y="22664"/>
                  <a:pt x="71220" y="22664"/>
                </a:cubicBezTo>
                <a:cubicBezTo>
                  <a:pt x="71210" y="22664"/>
                  <a:pt x="71199" y="22665"/>
                  <a:pt x="71188" y="22667"/>
                </a:cubicBezTo>
                <a:cubicBezTo>
                  <a:pt x="70474" y="22846"/>
                  <a:pt x="69819" y="23167"/>
                  <a:pt x="69271" y="23608"/>
                </a:cubicBezTo>
                <a:cubicBezTo>
                  <a:pt x="69295" y="23536"/>
                  <a:pt x="69295" y="23441"/>
                  <a:pt x="69235" y="23370"/>
                </a:cubicBezTo>
                <a:cubicBezTo>
                  <a:pt x="69223" y="23346"/>
                  <a:pt x="69200" y="23310"/>
                  <a:pt x="69176" y="23286"/>
                </a:cubicBezTo>
                <a:cubicBezTo>
                  <a:pt x="69134" y="23228"/>
                  <a:pt x="69078" y="23203"/>
                  <a:pt x="69022" y="23203"/>
                </a:cubicBezTo>
                <a:cubicBezTo>
                  <a:pt x="68916" y="23203"/>
                  <a:pt x="68810" y="23289"/>
                  <a:pt x="68795" y="23405"/>
                </a:cubicBezTo>
                <a:cubicBezTo>
                  <a:pt x="68807" y="23298"/>
                  <a:pt x="68807" y="23191"/>
                  <a:pt x="68795" y="23072"/>
                </a:cubicBezTo>
                <a:lnTo>
                  <a:pt x="68795" y="23072"/>
                </a:lnTo>
                <a:cubicBezTo>
                  <a:pt x="68806" y="23074"/>
                  <a:pt x="68817" y="23075"/>
                  <a:pt x="68829" y="23075"/>
                </a:cubicBezTo>
                <a:cubicBezTo>
                  <a:pt x="68893" y="23075"/>
                  <a:pt x="68961" y="23045"/>
                  <a:pt x="68961" y="22965"/>
                </a:cubicBezTo>
                <a:lnTo>
                  <a:pt x="68961" y="22893"/>
                </a:lnTo>
                <a:cubicBezTo>
                  <a:pt x="69521" y="22620"/>
                  <a:pt x="70164" y="22405"/>
                  <a:pt x="70819" y="22274"/>
                </a:cubicBezTo>
                <a:cubicBezTo>
                  <a:pt x="71221" y="22215"/>
                  <a:pt x="71618" y="22187"/>
                  <a:pt x="72010" y="22187"/>
                </a:cubicBezTo>
                <a:close/>
                <a:moveTo>
                  <a:pt x="46649" y="78674"/>
                </a:moveTo>
                <a:cubicBezTo>
                  <a:pt x="46661" y="78698"/>
                  <a:pt x="46673" y="78710"/>
                  <a:pt x="46709" y="78710"/>
                </a:cubicBezTo>
                <a:cubicBezTo>
                  <a:pt x="46375" y="78769"/>
                  <a:pt x="46197" y="79150"/>
                  <a:pt x="46244" y="79484"/>
                </a:cubicBezTo>
                <a:cubicBezTo>
                  <a:pt x="46113" y="79424"/>
                  <a:pt x="45971" y="79365"/>
                  <a:pt x="45851" y="79293"/>
                </a:cubicBezTo>
                <a:cubicBezTo>
                  <a:pt x="46101" y="79210"/>
                  <a:pt x="46304" y="79019"/>
                  <a:pt x="46399" y="78781"/>
                </a:cubicBezTo>
                <a:cubicBezTo>
                  <a:pt x="46482" y="78734"/>
                  <a:pt x="46554" y="78710"/>
                  <a:pt x="46649" y="78674"/>
                </a:cubicBezTo>
                <a:close/>
                <a:moveTo>
                  <a:pt x="100299" y="75864"/>
                </a:moveTo>
                <a:cubicBezTo>
                  <a:pt x="100275" y="75971"/>
                  <a:pt x="100251" y="76055"/>
                  <a:pt x="100227" y="76162"/>
                </a:cubicBezTo>
                <a:cubicBezTo>
                  <a:pt x="99644" y="77329"/>
                  <a:pt x="99060" y="78484"/>
                  <a:pt x="98465" y="79650"/>
                </a:cubicBezTo>
                <a:cubicBezTo>
                  <a:pt x="98453" y="79662"/>
                  <a:pt x="98441" y="79674"/>
                  <a:pt x="98429" y="79674"/>
                </a:cubicBezTo>
                <a:cubicBezTo>
                  <a:pt x="99060" y="78412"/>
                  <a:pt x="99680" y="77150"/>
                  <a:pt x="100299" y="75864"/>
                </a:cubicBezTo>
                <a:close/>
                <a:moveTo>
                  <a:pt x="54388" y="79412"/>
                </a:moveTo>
                <a:lnTo>
                  <a:pt x="54960" y="79627"/>
                </a:lnTo>
                <a:cubicBezTo>
                  <a:pt x="54948" y="79662"/>
                  <a:pt x="54936" y="79686"/>
                  <a:pt x="54912" y="79710"/>
                </a:cubicBezTo>
                <a:cubicBezTo>
                  <a:pt x="54734" y="79603"/>
                  <a:pt x="54567" y="79496"/>
                  <a:pt x="54388" y="79412"/>
                </a:cubicBezTo>
                <a:close/>
                <a:moveTo>
                  <a:pt x="55210" y="79722"/>
                </a:moveTo>
                <a:cubicBezTo>
                  <a:pt x="55484" y="79829"/>
                  <a:pt x="55769" y="79948"/>
                  <a:pt x="56055" y="80043"/>
                </a:cubicBezTo>
                <a:cubicBezTo>
                  <a:pt x="55984" y="80139"/>
                  <a:pt x="55924" y="80198"/>
                  <a:pt x="55865" y="80269"/>
                </a:cubicBezTo>
                <a:cubicBezTo>
                  <a:pt x="55603" y="80127"/>
                  <a:pt x="55365" y="79972"/>
                  <a:pt x="55115" y="79829"/>
                </a:cubicBezTo>
                <a:cubicBezTo>
                  <a:pt x="55150" y="79793"/>
                  <a:pt x="55174" y="79769"/>
                  <a:pt x="55210" y="79722"/>
                </a:cubicBezTo>
                <a:close/>
                <a:moveTo>
                  <a:pt x="56412" y="80210"/>
                </a:moveTo>
                <a:cubicBezTo>
                  <a:pt x="56936" y="80424"/>
                  <a:pt x="57448" y="80627"/>
                  <a:pt x="57972" y="80817"/>
                </a:cubicBezTo>
                <a:cubicBezTo>
                  <a:pt x="57889" y="80901"/>
                  <a:pt x="57805" y="80984"/>
                  <a:pt x="57734" y="81079"/>
                </a:cubicBezTo>
                <a:cubicBezTo>
                  <a:pt x="57305" y="80924"/>
                  <a:pt x="56877" y="80793"/>
                  <a:pt x="56436" y="80627"/>
                </a:cubicBezTo>
                <a:cubicBezTo>
                  <a:pt x="56353" y="80567"/>
                  <a:pt x="56258" y="80508"/>
                  <a:pt x="56174" y="80460"/>
                </a:cubicBezTo>
                <a:cubicBezTo>
                  <a:pt x="56246" y="80377"/>
                  <a:pt x="56341" y="80281"/>
                  <a:pt x="56412" y="80210"/>
                </a:cubicBezTo>
                <a:close/>
                <a:moveTo>
                  <a:pt x="98251" y="80127"/>
                </a:moveTo>
                <a:lnTo>
                  <a:pt x="97536" y="81555"/>
                </a:lnTo>
                <a:cubicBezTo>
                  <a:pt x="97536" y="81555"/>
                  <a:pt x="97522" y="81555"/>
                  <a:pt x="97516" y="81561"/>
                </a:cubicBezTo>
                <a:lnTo>
                  <a:pt x="97516" y="81561"/>
                </a:lnTo>
                <a:cubicBezTo>
                  <a:pt x="97753" y="81075"/>
                  <a:pt x="97978" y="80613"/>
                  <a:pt x="98215" y="80139"/>
                </a:cubicBezTo>
                <a:cubicBezTo>
                  <a:pt x="98227" y="80139"/>
                  <a:pt x="98251" y="80127"/>
                  <a:pt x="98251" y="80127"/>
                </a:cubicBezTo>
                <a:close/>
                <a:moveTo>
                  <a:pt x="58377" y="80972"/>
                </a:moveTo>
                <a:cubicBezTo>
                  <a:pt x="58865" y="81162"/>
                  <a:pt x="59377" y="81353"/>
                  <a:pt x="59865" y="81532"/>
                </a:cubicBezTo>
                <a:cubicBezTo>
                  <a:pt x="59806" y="81591"/>
                  <a:pt x="59746" y="81639"/>
                  <a:pt x="59698" y="81698"/>
                </a:cubicBezTo>
                <a:cubicBezTo>
                  <a:pt x="59163" y="81532"/>
                  <a:pt x="58627" y="81353"/>
                  <a:pt x="58091" y="81198"/>
                </a:cubicBezTo>
                <a:cubicBezTo>
                  <a:pt x="58186" y="81115"/>
                  <a:pt x="58282" y="81055"/>
                  <a:pt x="58377" y="80972"/>
                </a:cubicBezTo>
                <a:close/>
                <a:moveTo>
                  <a:pt x="60282" y="81698"/>
                </a:moveTo>
                <a:cubicBezTo>
                  <a:pt x="60627" y="81829"/>
                  <a:pt x="60960" y="81948"/>
                  <a:pt x="61306" y="82091"/>
                </a:cubicBezTo>
                <a:cubicBezTo>
                  <a:pt x="61258" y="82115"/>
                  <a:pt x="61234" y="82151"/>
                  <a:pt x="61175" y="82174"/>
                </a:cubicBezTo>
                <a:cubicBezTo>
                  <a:pt x="60830" y="82055"/>
                  <a:pt x="60472" y="81936"/>
                  <a:pt x="60115" y="81829"/>
                </a:cubicBezTo>
                <a:cubicBezTo>
                  <a:pt x="60175" y="81793"/>
                  <a:pt x="60222" y="81746"/>
                  <a:pt x="60282" y="81698"/>
                </a:cubicBezTo>
                <a:close/>
                <a:moveTo>
                  <a:pt x="107621" y="35907"/>
                </a:moveTo>
                <a:cubicBezTo>
                  <a:pt x="108600" y="36460"/>
                  <a:pt x="109746" y="36823"/>
                  <a:pt x="110896" y="36823"/>
                </a:cubicBezTo>
                <a:cubicBezTo>
                  <a:pt x="111158" y="36823"/>
                  <a:pt x="111420" y="36804"/>
                  <a:pt x="111681" y="36764"/>
                </a:cubicBezTo>
                <a:lnTo>
                  <a:pt x="111681" y="36764"/>
                </a:lnTo>
                <a:cubicBezTo>
                  <a:pt x="104216" y="52064"/>
                  <a:pt x="97965" y="68018"/>
                  <a:pt x="91048" y="83579"/>
                </a:cubicBezTo>
                <a:lnTo>
                  <a:pt x="91048" y="83591"/>
                </a:lnTo>
                <a:cubicBezTo>
                  <a:pt x="83844" y="80936"/>
                  <a:pt x="76200" y="79234"/>
                  <a:pt x="68819" y="77174"/>
                </a:cubicBezTo>
                <a:cubicBezTo>
                  <a:pt x="63723" y="75745"/>
                  <a:pt x="58567" y="74102"/>
                  <a:pt x="53269" y="73554"/>
                </a:cubicBezTo>
                <a:cubicBezTo>
                  <a:pt x="55155" y="73323"/>
                  <a:pt x="57037" y="73030"/>
                  <a:pt x="58922" y="73030"/>
                </a:cubicBezTo>
                <a:cubicBezTo>
                  <a:pt x="60143" y="73030"/>
                  <a:pt x="61366" y="73153"/>
                  <a:pt x="62592" y="73495"/>
                </a:cubicBezTo>
                <a:cubicBezTo>
                  <a:pt x="66878" y="74709"/>
                  <a:pt x="70712" y="76936"/>
                  <a:pt x="75105" y="77924"/>
                </a:cubicBezTo>
                <a:cubicBezTo>
                  <a:pt x="78404" y="78663"/>
                  <a:pt x="81798" y="79069"/>
                  <a:pt x="85197" y="79069"/>
                </a:cubicBezTo>
                <a:cubicBezTo>
                  <a:pt x="85956" y="79069"/>
                  <a:pt x="86716" y="79049"/>
                  <a:pt x="87476" y="79007"/>
                </a:cubicBezTo>
                <a:cubicBezTo>
                  <a:pt x="88809" y="78936"/>
                  <a:pt x="90417" y="78948"/>
                  <a:pt x="91012" y="77769"/>
                </a:cubicBezTo>
                <a:cubicBezTo>
                  <a:pt x="91107" y="77745"/>
                  <a:pt x="91179" y="77686"/>
                  <a:pt x="91226" y="77579"/>
                </a:cubicBezTo>
                <a:cubicBezTo>
                  <a:pt x="95882" y="63291"/>
                  <a:pt x="101787" y="49682"/>
                  <a:pt x="107621" y="35907"/>
                </a:cubicBezTo>
                <a:close/>
                <a:moveTo>
                  <a:pt x="61080" y="83603"/>
                </a:moveTo>
                <a:lnTo>
                  <a:pt x="61080" y="83603"/>
                </a:lnTo>
                <a:cubicBezTo>
                  <a:pt x="61639" y="83829"/>
                  <a:pt x="62175" y="84032"/>
                  <a:pt x="62723" y="84258"/>
                </a:cubicBezTo>
                <a:lnTo>
                  <a:pt x="61163" y="83818"/>
                </a:lnTo>
                <a:cubicBezTo>
                  <a:pt x="61139" y="83734"/>
                  <a:pt x="61127" y="83663"/>
                  <a:pt x="61080" y="83603"/>
                </a:cubicBezTo>
                <a:close/>
                <a:moveTo>
                  <a:pt x="114146" y="44206"/>
                </a:moveTo>
                <a:cubicBezTo>
                  <a:pt x="114217" y="44336"/>
                  <a:pt x="114289" y="44467"/>
                  <a:pt x="114384" y="44587"/>
                </a:cubicBezTo>
                <a:cubicBezTo>
                  <a:pt x="114467" y="45896"/>
                  <a:pt x="112205" y="50242"/>
                  <a:pt x="112003" y="50671"/>
                </a:cubicBezTo>
                <a:cubicBezTo>
                  <a:pt x="111062" y="52552"/>
                  <a:pt x="110121" y="54457"/>
                  <a:pt x="109181" y="56362"/>
                </a:cubicBezTo>
                <a:cubicBezTo>
                  <a:pt x="108705" y="57338"/>
                  <a:pt x="108228" y="58302"/>
                  <a:pt x="107752" y="59255"/>
                </a:cubicBezTo>
                <a:cubicBezTo>
                  <a:pt x="107097" y="60458"/>
                  <a:pt x="106466" y="61660"/>
                  <a:pt x="105835" y="62886"/>
                </a:cubicBezTo>
                <a:cubicBezTo>
                  <a:pt x="104323" y="65851"/>
                  <a:pt x="102668" y="68851"/>
                  <a:pt x="101477" y="71995"/>
                </a:cubicBezTo>
                <a:cubicBezTo>
                  <a:pt x="99692" y="75614"/>
                  <a:pt x="97894" y="79234"/>
                  <a:pt x="96108" y="82841"/>
                </a:cubicBezTo>
                <a:cubicBezTo>
                  <a:pt x="95072" y="83782"/>
                  <a:pt x="94036" y="84699"/>
                  <a:pt x="92988" y="85615"/>
                </a:cubicBezTo>
                <a:cubicBezTo>
                  <a:pt x="96286" y="78686"/>
                  <a:pt x="99632" y="71780"/>
                  <a:pt x="103109" y="64958"/>
                </a:cubicBezTo>
                <a:cubicBezTo>
                  <a:pt x="106669" y="57993"/>
                  <a:pt x="110586" y="51206"/>
                  <a:pt x="114086" y="44206"/>
                </a:cubicBezTo>
                <a:close/>
                <a:moveTo>
                  <a:pt x="105954" y="57445"/>
                </a:moveTo>
                <a:cubicBezTo>
                  <a:pt x="105478" y="58338"/>
                  <a:pt x="105014" y="59231"/>
                  <a:pt x="104537" y="60124"/>
                </a:cubicBezTo>
                <a:cubicBezTo>
                  <a:pt x="104502" y="60067"/>
                  <a:pt x="104445" y="60027"/>
                  <a:pt x="104387" y="60027"/>
                </a:cubicBezTo>
                <a:cubicBezTo>
                  <a:pt x="104348" y="60027"/>
                  <a:pt x="104309" y="60045"/>
                  <a:pt x="104275" y="60088"/>
                </a:cubicBezTo>
                <a:cubicBezTo>
                  <a:pt x="103168" y="61696"/>
                  <a:pt x="101918" y="63125"/>
                  <a:pt x="100668" y="64613"/>
                </a:cubicBezTo>
                <a:cubicBezTo>
                  <a:pt x="100576" y="64733"/>
                  <a:pt x="100691" y="64881"/>
                  <a:pt x="100808" y="64881"/>
                </a:cubicBezTo>
                <a:cubicBezTo>
                  <a:pt x="100842" y="64881"/>
                  <a:pt x="100876" y="64869"/>
                  <a:pt x="100906" y="64839"/>
                </a:cubicBezTo>
                <a:cubicBezTo>
                  <a:pt x="102144" y="63648"/>
                  <a:pt x="103204" y="62232"/>
                  <a:pt x="104168" y="60803"/>
                </a:cubicBezTo>
                <a:lnTo>
                  <a:pt x="104168" y="60803"/>
                </a:lnTo>
                <a:cubicBezTo>
                  <a:pt x="103192" y="62696"/>
                  <a:pt x="102239" y="64577"/>
                  <a:pt x="101287" y="66494"/>
                </a:cubicBezTo>
                <a:cubicBezTo>
                  <a:pt x="101251" y="66506"/>
                  <a:pt x="101239" y="66506"/>
                  <a:pt x="101204" y="66518"/>
                </a:cubicBezTo>
                <a:cubicBezTo>
                  <a:pt x="100299" y="67637"/>
                  <a:pt x="99299" y="68839"/>
                  <a:pt x="98727" y="70161"/>
                </a:cubicBezTo>
                <a:cubicBezTo>
                  <a:pt x="98694" y="70244"/>
                  <a:pt x="98759" y="70310"/>
                  <a:pt x="98826" y="70310"/>
                </a:cubicBezTo>
                <a:cubicBezTo>
                  <a:pt x="98855" y="70310"/>
                  <a:pt x="98884" y="70297"/>
                  <a:pt x="98906" y="70268"/>
                </a:cubicBezTo>
                <a:cubicBezTo>
                  <a:pt x="99477" y="69530"/>
                  <a:pt x="100001" y="68732"/>
                  <a:pt x="100537" y="67958"/>
                </a:cubicBezTo>
                <a:lnTo>
                  <a:pt x="100537" y="67958"/>
                </a:lnTo>
                <a:cubicBezTo>
                  <a:pt x="97953" y="73197"/>
                  <a:pt x="95465" y="78484"/>
                  <a:pt x="92988" y="83675"/>
                </a:cubicBezTo>
                <a:cubicBezTo>
                  <a:pt x="92679" y="84353"/>
                  <a:pt x="92322" y="85734"/>
                  <a:pt x="91786" y="86223"/>
                </a:cubicBezTo>
                <a:cubicBezTo>
                  <a:pt x="91339" y="86641"/>
                  <a:pt x="90906" y="86805"/>
                  <a:pt x="90431" y="86805"/>
                </a:cubicBezTo>
                <a:cubicBezTo>
                  <a:pt x="89919" y="86805"/>
                  <a:pt x="89358" y="86614"/>
                  <a:pt x="88678" y="86342"/>
                </a:cubicBezTo>
                <a:cubicBezTo>
                  <a:pt x="87297" y="85794"/>
                  <a:pt x="85976" y="84841"/>
                  <a:pt x="84594" y="84234"/>
                </a:cubicBezTo>
                <a:cubicBezTo>
                  <a:pt x="81237" y="82758"/>
                  <a:pt x="77665" y="81746"/>
                  <a:pt x="74141" y="80746"/>
                </a:cubicBezTo>
                <a:cubicBezTo>
                  <a:pt x="66604" y="78615"/>
                  <a:pt x="59055" y="76519"/>
                  <a:pt x="51531" y="74412"/>
                </a:cubicBezTo>
                <a:cubicBezTo>
                  <a:pt x="51519" y="74352"/>
                  <a:pt x="51483" y="74293"/>
                  <a:pt x="51471" y="74245"/>
                </a:cubicBezTo>
                <a:lnTo>
                  <a:pt x="51471" y="74245"/>
                </a:lnTo>
                <a:cubicBezTo>
                  <a:pt x="57972" y="74650"/>
                  <a:pt x="64223" y="76686"/>
                  <a:pt x="70485" y="78400"/>
                </a:cubicBezTo>
                <a:cubicBezTo>
                  <a:pt x="77260" y="80246"/>
                  <a:pt x="84059" y="82460"/>
                  <a:pt x="90964" y="83770"/>
                </a:cubicBezTo>
                <a:cubicBezTo>
                  <a:pt x="91055" y="83939"/>
                  <a:pt x="91231" y="84037"/>
                  <a:pt x="91396" y="84037"/>
                </a:cubicBezTo>
                <a:cubicBezTo>
                  <a:pt x="91533" y="84037"/>
                  <a:pt x="91661" y="83969"/>
                  <a:pt x="91726" y="83818"/>
                </a:cubicBezTo>
                <a:cubicBezTo>
                  <a:pt x="92869" y="81139"/>
                  <a:pt x="94048" y="78460"/>
                  <a:pt x="95227" y="75781"/>
                </a:cubicBezTo>
                <a:cubicBezTo>
                  <a:pt x="95250" y="75804"/>
                  <a:pt x="95294" y="75828"/>
                  <a:pt x="95335" y="75828"/>
                </a:cubicBezTo>
                <a:cubicBezTo>
                  <a:pt x="95356" y="75828"/>
                  <a:pt x="95377" y="75821"/>
                  <a:pt x="95393" y="75805"/>
                </a:cubicBezTo>
                <a:cubicBezTo>
                  <a:pt x="95989" y="75257"/>
                  <a:pt x="96405" y="74435"/>
                  <a:pt x="96858" y="73781"/>
                </a:cubicBezTo>
                <a:cubicBezTo>
                  <a:pt x="96927" y="73694"/>
                  <a:pt x="96852" y="73608"/>
                  <a:pt x="96769" y="73608"/>
                </a:cubicBezTo>
                <a:cubicBezTo>
                  <a:pt x="96738" y="73608"/>
                  <a:pt x="96705" y="73620"/>
                  <a:pt x="96679" y="73650"/>
                </a:cubicBezTo>
                <a:cubicBezTo>
                  <a:pt x="96310" y="74138"/>
                  <a:pt x="95846" y="74650"/>
                  <a:pt x="95489" y="75186"/>
                </a:cubicBezTo>
                <a:cubicBezTo>
                  <a:pt x="97429" y="70804"/>
                  <a:pt x="99394" y="66434"/>
                  <a:pt x="101323" y="62041"/>
                </a:cubicBezTo>
                <a:cubicBezTo>
                  <a:pt x="101348" y="62124"/>
                  <a:pt x="101424" y="62190"/>
                  <a:pt x="101509" y="62190"/>
                </a:cubicBezTo>
                <a:cubicBezTo>
                  <a:pt x="101546" y="62190"/>
                  <a:pt x="101584" y="62177"/>
                  <a:pt x="101620" y="62148"/>
                </a:cubicBezTo>
                <a:cubicBezTo>
                  <a:pt x="103216" y="60803"/>
                  <a:pt x="104585" y="59029"/>
                  <a:pt x="105954" y="57445"/>
                </a:cubicBezTo>
                <a:close/>
                <a:moveTo>
                  <a:pt x="95667" y="83758"/>
                </a:moveTo>
                <a:cubicBezTo>
                  <a:pt x="95477" y="84139"/>
                  <a:pt x="95298" y="84508"/>
                  <a:pt x="95108" y="84901"/>
                </a:cubicBezTo>
                <a:cubicBezTo>
                  <a:pt x="94179" y="85627"/>
                  <a:pt x="93226" y="86354"/>
                  <a:pt x="92310" y="87104"/>
                </a:cubicBezTo>
                <a:cubicBezTo>
                  <a:pt x="92429" y="86830"/>
                  <a:pt x="92548" y="86580"/>
                  <a:pt x="92667" y="86330"/>
                </a:cubicBezTo>
                <a:cubicBezTo>
                  <a:pt x="93703" y="85508"/>
                  <a:pt x="94703" y="84651"/>
                  <a:pt x="95667" y="83758"/>
                </a:cubicBezTo>
                <a:close/>
                <a:moveTo>
                  <a:pt x="64163" y="86127"/>
                </a:moveTo>
                <a:lnTo>
                  <a:pt x="64163" y="86127"/>
                </a:lnTo>
                <a:cubicBezTo>
                  <a:pt x="65223" y="86437"/>
                  <a:pt x="66283" y="86746"/>
                  <a:pt x="67295" y="87068"/>
                </a:cubicBezTo>
                <a:cubicBezTo>
                  <a:pt x="69974" y="87937"/>
                  <a:pt x="72664" y="88794"/>
                  <a:pt x="75343" y="89663"/>
                </a:cubicBezTo>
                <a:cubicBezTo>
                  <a:pt x="75486" y="89783"/>
                  <a:pt x="75653" y="89890"/>
                  <a:pt x="75819" y="89985"/>
                </a:cubicBezTo>
                <a:cubicBezTo>
                  <a:pt x="73986" y="89378"/>
                  <a:pt x="72140" y="88771"/>
                  <a:pt x="70307" y="88175"/>
                </a:cubicBezTo>
                <a:cubicBezTo>
                  <a:pt x="68259" y="87508"/>
                  <a:pt x="66199" y="86818"/>
                  <a:pt x="64163" y="86127"/>
                </a:cubicBezTo>
                <a:close/>
                <a:moveTo>
                  <a:pt x="54841" y="76233"/>
                </a:moveTo>
                <a:cubicBezTo>
                  <a:pt x="60103" y="77710"/>
                  <a:pt x="65354" y="79186"/>
                  <a:pt x="70605" y="80674"/>
                </a:cubicBezTo>
                <a:cubicBezTo>
                  <a:pt x="73569" y="81508"/>
                  <a:pt x="76558" y="82294"/>
                  <a:pt x="79499" y="83246"/>
                </a:cubicBezTo>
                <a:cubicBezTo>
                  <a:pt x="83142" y="84401"/>
                  <a:pt x="87857" y="85758"/>
                  <a:pt x="90750" y="88401"/>
                </a:cubicBezTo>
                <a:cubicBezTo>
                  <a:pt x="90274" y="88794"/>
                  <a:pt x="89809" y="89199"/>
                  <a:pt x="89357" y="89616"/>
                </a:cubicBezTo>
                <a:cubicBezTo>
                  <a:pt x="89234" y="89748"/>
                  <a:pt x="89381" y="89978"/>
                  <a:pt x="89578" y="89978"/>
                </a:cubicBezTo>
                <a:cubicBezTo>
                  <a:pt x="89629" y="89978"/>
                  <a:pt x="89684" y="89962"/>
                  <a:pt x="89738" y="89925"/>
                </a:cubicBezTo>
                <a:cubicBezTo>
                  <a:pt x="91369" y="88818"/>
                  <a:pt x="92905" y="87532"/>
                  <a:pt x="94441" y="86270"/>
                </a:cubicBezTo>
                <a:lnTo>
                  <a:pt x="94441" y="86270"/>
                </a:lnTo>
                <a:cubicBezTo>
                  <a:pt x="94262" y="86639"/>
                  <a:pt x="94084" y="86996"/>
                  <a:pt x="93881" y="87366"/>
                </a:cubicBezTo>
                <a:cubicBezTo>
                  <a:pt x="93868" y="87363"/>
                  <a:pt x="93854" y="87361"/>
                  <a:pt x="93840" y="87361"/>
                </a:cubicBezTo>
                <a:cubicBezTo>
                  <a:pt x="93790" y="87361"/>
                  <a:pt x="93737" y="87379"/>
                  <a:pt x="93691" y="87425"/>
                </a:cubicBezTo>
                <a:cubicBezTo>
                  <a:pt x="92310" y="88842"/>
                  <a:pt x="90762" y="89997"/>
                  <a:pt x="89274" y="91271"/>
                </a:cubicBezTo>
                <a:cubicBezTo>
                  <a:pt x="81487" y="88592"/>
                  <a:pt x="73736" y="85830"/>
                  <a:pt x="66021" y="82948"/>
                </a:cubicBezTo>
                <a:cubicBezTo>
                  <a:pt x="64878" y="82520"/>
                  <a:pt x="63723" y="82067"/>
                  <a:pt x="62568" y="81639"/>
                </a:cubicBezTo>
                <a:cubicBezTo>
                  <a:pt x="63294" y="81031"/>
                  <a:pt x="63913" y="80269"/>
                  <a:pt x="64389" y="79472"/>
                </a:cubicBezTo>
                <a:cubicBezTo>
                  <a:pt x="64442" y="79384"/>
                  <a:pt x="64360" y="79284"/>
                  <a:pt x="64284" y="79284"/>
                </a:cubicBezTo>
                <a:cubicBezTo>
                  <a:pt x="64256" y="79284"/>
                  <a:pt x="64230" y="79297"/>
                  <a:pt x="64211" y="79329"/>
                </a:cubicBezTo>
                <a:cubicBezTo>
                  <a:pt x="63663" y="80222"/>
                  <a:pt x="62973" y="80901"/>
                  <a:pt x="62187" y="81496"/>
                </a:cubicBezTo>
                <a:cubicBezTo>
                  <a:pt x="61794" y="81341"/>
                  <a:pt x="61413" y="81198"/>
                  <a:pt x="61008" y="81043"/>
                </a:cubicBezTo>
                <a:lnTo>
                  <a:pt x="61282" y="80781"/>
                </a:lnTo>
                <a:cubicBezTo>
                  <a:pt x="61818" y="80246"/>
                  <a:pt x="62306" y="79674"/>
                  <a:pt x="62770" y="79091"/>
                </a:cubicBezTo>
                <a:cubicBezTo>
                  <a:pt x="62855" y="78988"/>
                  <a:pt x="62758" y="78874"/>
                  <a:pt x="62651" y="78874"/>
                </a:cubicBezTo>
                <a:cubicBezTo>
                  <a:pt x="62609" y="78874"/>
                  <a:pt x="62566" y="78892"/>
                  <a:pt x="62532" y="78936"/>
                </a:cubicBezTo>
                <a:cubicBezTo>
                  <a:pt x="61984" y="79555"/>
                  <a:pt x="61425" y="80139"/>
                  <a:pt x="60830" y="80698"/>
                </a:cubicBezTo>
                <a:cubicBezTo>
                  <a:pt x="60758" y="80781"/>
                  <a:pt x="60687" y="80841"/>
                  <a:pt x="60591" y="80912"/>
                </a:cubicBezTo>
                <a:cubicBezTo>
                  <a:pt x="60246" y="80781"/>
                  <a:pt x="59901" y="80639"/>
                  <a:pt x="59556" y="80520"/>
                </a:cubicBezTo>
                <a:cubicBezTo>
                  <a:pt x="59377" y="80460"/>
                  <a:pt x="59198" y="80389"/>
                  <a:pt x="59008" y="80329"/>
                </a:cubicBezTo>
                <a:cubicBezTo>
                  <a:pt x="59413" y="79888"/>
                  <a:pt x="59782" y="79388"/>
                  <a:pt x="60115" y="78936"/>
                </a:cubicBezTo>
                <a:cubicBezTo>
                  <a:pt x="60209" y="78790"/>
                  <a:pt x="60081" y="78651"/>
                  <a:pt x="59954" y="78651"/>
                </a:cubicBezTo>
                <a:cubicBezTo>
                  <a:pt x="59904" y="78651"/>
                  <a:pt x="59854" y="78672"/>
                  <a:pt x="59817" y="78722"/>
                </a:cubicBezTo>
                <a:cubicBezTo>
                  <a:pt x="59425" y="79257"/>
                  <a:pt x="58996" y="79722"/>
                  <a:pt x="58555" y="80186"/>
                </a:cubicBezTo>
                <a:cubicBezTo>
                  <a:pt x="57996" y="80008"/>
                  <a:pt x="57436" y="79829"/>
                  <a:pt x="56865" y="79650"/>
                </a:cubicBezTo>
                <a:cubicBezTo>
                  <a:pt x="57270" y="79150"/>
                  <a:pt x="57627" y="78650"/>
                  <a:pt x="57984" y="78162"/>
                </a:cubicBezTo>
                <a:cubicBezTo>
                  <a:pt x="58061" y="78051"/>
                  <a:pt x="57960" y="77934"/>
                  <a:pt x="57857" y="77934"/>
                </a:cubicBezTo>
                <a:cubicBezTo>
                  <a:pt x="57817" y="77934"/>
                  <a:pt x="57776" y="77952"/>
                  <a:pt x="57746" y="77995"/>
                </a:cubicBezTo>
                <a:cubicBezTo>
                  <a:pt x="57365" y="78531"/>
                  <a:pt x="56924" y="79031"/>
                  <a:pt x="56496" y="79531"/>
                </a:cubicBezTo>
                <a:cubicBezTo>
                  <a:pt x="56186" y="79424"/>
                  <a:pt x="55877" y="79305"/>
                  <a:pt x="55579" y="79186"/>
                </a:cubicBezTo>
                <a:cubicBezTo>
                  <a:pt x="55841" y="78769"/>
                  <a:pt x="56067" y="78305"/>
                  <a:pt x="56246" y="77864"/>
                </a:cubicBezTo>
                <a:cubicBezTo>
                  <a:pt x="56260" y="77813"/>
                  <a:pt x="56229" y="77784"/>
                  <a:pt x="56195" y="77784"/>
                </a:cubicBezTo>
                <a:cubicBezTo>
                  <a:pt x="56174" y="77784"/>
                  <a:pt x="56152" y="77794"/>
                  <a:pt x="56138" y="77817"/>
                </a:cubicBezTo>
                <a:cubicBezTo>
                  <a:pt x="55912" y="78281"/>
                  <a:pt x="55650" y="78698"/>
                  <a:pt x="55353" y="79091"/>
                </a:cubicBezTo>
                <a:cubicBezTo>
                  <a:pt x="54995" y="78948"/>
                  <a:pt x="54650" y="78793"/>
                  <a:pt x="54341" y="78638"/>
                </a:cubicBezTo>
                <a:cubicBezTo>
                  <a:pt x="54698" y="78234"/>
                  <a:pt x="55043" y="77781"/>
                  <a:pt x="55341" y="77388"/>
                </a:cubicBezTo>
                <a:cubicBezTo>
                  <a:pt x="55429" y="77265"/>
                  <a:pt x="55308" y="77129"/>
                  <a:pt x="55187" y="77129"/>
                </a:cubicBezTo>
                <a:cubicBezTo>
                  <a:pt x="55144" y="77129"/>
                  <a:pt x="55101" y="77145"/>
                  <a:pt x="55067" y="77186"/>
                </a:cubicBezTo>
                <a:cubicBezTo>
                  <a:pt x="54757" y="77602"/>
                  <a:pt x="54424" y="78007"/>
                  <a:pt x="54067" y="78376"/>
                </a:cubicBezTo>
                <a:lnTo>
                  <a:pt x="54007" y="78436"/>
                </a:lnTo>
                <a:cubicBezTo>
                  <a:pt x="53924" y="78376"/>
                  <a:pt x="53817" y="78341"/>
                  <a:pt x="53733" y="78281"/>
                </a:cubicBezTo>
                <a:cubicBezTo>
                  <a:pt x="53614" y="78186"/>
                  <a:pt x="53495" y="78079"/>
                  <a:pt x="53388" y="77960"/>
                </a:cubicBezTo>
                <a:cubicBezTo>
                  <a:pt x="53876" y="77400"/>
                  <a:pt x="54353" y="76817"/>
                  <a:pt x="54829" y="76257"/>
                </a:cubicBezTo>
                <a:cubicBezTo>
                  <a:pt x="54829" y="76257"/>
                  <a:pt x="54829" y="76233"/>
                  <a:pt x="54841" y="76233"/>
                </a:cubicBezTo>
                <a:close/>
                <a:moveTo>
                  <a:pt x="93286" y="88592"/>
                </a:moveTo>
                <a:lnTo>
                  <a:pt x="93286" y="88592"/>
                </a:lnTo>
                <a:cubicBezTo>
                  <a:pt x="93048" y="89056"/>
                  <a:pt x="92810" y="89533"/>
                  <a:pt x="92572" y="90009"/>
                </a:cubicBezTo>
                <a:cubicBezTo>
                  <a:pt x="91881" y="90568"/>
                  <a:pt x="91143" y="91104"/>
                  <a:pt x="90428" y="91652"/>
                </a:cubicBezTo>
                <a:cubicBezTo>
                  <a:pt x="90286" y="91616"/>
                  <a:pt x="90155" y="91557"/>
                  <a:pt x="90000" y="91509"/>
                </a:cubicBezTo>
                <a:cubicBezTo>
                  <a:pt x="91190" y="90676"/>
                  <a:pt x="92274" y="89628"/>
                  <a:pt x="93286" y="88592"/>
                </a:cubicBezTo>
                <a:close/>
                <a:moveTo>
                  <a:pt x="61711" y="82234"/>
                </a:moveTo>
                <a:cubicBezTo>
                  <a:pt x="63270" y="82817"/>
                  <a:pt x="64830" y="83413"/>
                  <a:pt x="66402" y="83996"/>
                </a:cubicBezTo>
                <a:cubicBezTo>
                  <a:pt x="73772" y="86723"/>
                  <a:pt x="81189" y="89354"/>
                  <a:pt x="88654" y="91830"/>
                </a:cubicBezTo>
                <a:cubicBezTo>
                  <a:pt x="88631" y="91830"/>
                  <a:pt x="88631" y="91866"/>
                  <a:pt x="88631" y="91890"/>
                </a:cubicBezTo>
                <a:cubicBezTo>
                  <a:pt x="82868" y="89842"/>
                  <a:pt x="77034" y="87949"/>
                  <a:pt x="71295" y="85877"/>
                </a:cubicBezTo>
                <a:cubicBezTo>
                  <a:pt x="68223" y="84770"/>
                  <a:pt x="65163" y="83639"/>
                  <a:pt x="62092" y="82508"/>
                </a:cubicBezTo>
                <a:cubicBezTo>
                  <a:pt x="61913" y="82448"/>
                  <a:pt x="61734" y="82365"/>
                  <a:pt x="61556" y="82305"/>
                </a:cubicBezTo>
                <a:cubicBezTo>
                  <a:pt x="61603" y="82282"/>
                  <a:pt x="61651" y="82270"/>
                  <a:pt x="61711" y="82234"/>
                </a:cubicBezTo>
                <a:close/>
                <a:moveTo>
                  <a:pt x="91881" y="91390"/>
                </a:moveTo>
                <a:cubicBezTo>
                  <a:pt x="91774" y="91616"/>
                  <a:pt x="91667" y="91819"/>
                  <a:pt x="91560" y="92045"/>
                </a:cubicBezTo>
                <a:cubicBezTo>
                  <a:pt x="91464" y="92009"/>
                  <a:pt x="91369" y="91973"/>
                  <a:pt x="91262" y="91938"/>
                </a:cubicBezTo>
                <a:cubicBezTo>
                  <a:pt x="91476" y="91759"/>
                  <a:pt x="91679" y="91580"/>
                  <a:pt x="91881" y="91390"/>
                </a:cubicBezTo>
                <a:close/>
                <a:moveTo>
                  <a:pt x="89226" y="92009"/>
                </a:moveTo>
                <a:cubicBezTo>
                  <a:pt x="89393" y="92057"/>
                  <a:pt x="89559" y="92116"/>
                  <a:pt x="89714" y="92176"/>
                </a:cubicBezTo>
                <a:cubicBezTo>
                  <a:pt x="89690" y="92211"/>
                  <a:pt x="89655" y="92223"/>
                  <a:pt x="89631" y="92247"/>
                </a:cubicBezTo>
                <a:lnTo>
                  <a:pt x="89143" y="92069"/>
                </a:lnTo>
                <a:cubicBezTo>
                  <a:pt x="89166" y="92057"/>
                  <a:pt x="89202" y="92033"/>
                  <a:pt x="89226" y="92009"/>
                </a:cubicBezTo>
                <a:close/>
                <a:moveTo>
                  <a:pt x="91821" y="92902"/>
                </a:moveTo>
                <a:cubicBezTo>
                  <a:pt x="91811" y="92921"/>
                  <a:pt x="91800" y="92940"/>
                  <a:pt x="91790" y="92958"/>
                </a:cubicBezTo>
                <a:lnTo>
                  <a:pt x="91790" y="92958"/>
                </a:lnTo>
                <a:cubicBezTo>
                  <a:pt x="91789" y="92952"/>
                  <a:pt x="91788" y="92945"/>
                  <a:pt x="91786" y="92938"/>
                </a:cubicBezTo>
                <a:lnTo>
                  <a:pt x="91786" y="92902"/>
                </a:lnTo>
                <a:close/>
                <a:moveTo>
                  <a:pt x="90631" y="92485"/>
                </a:moveTo>
                <a:cubicBezTo>
                  <a:pt x="90881" y="92569"/>
                  <a:pt x="91119" y="92640"/>
                  <a:pt x="91357" y="92711"/>
                </a:cubicBezTo>
                <a:cubicBezTo>
                  <a:pt x="91417" y="92831"/>
                  <a:pt x="91536" y="92902"/>
                  <a:pt x="91679" y="92926"/>
                </a:cubicBezTo>
                <a:cubicBezTo>
                  <a:pt x="91658" y="92968"/>
                  <a:pt x="91711" y="93006"/>
                  <a:pt x="91751" y="93006"/>
                </a:cubicBezTo>
                <a:cubicBezTo>
                  <a:pt x="91756" y="93006"/>
                  <a:pt x="91761" y="93005"/>
                  <a:pt x="91766" y="93003"/>
                </a:cubicBezTo>
                <a:lnTo>
                  <a:pt x="91766" y="93003"/>
                </a:lnTo>
                <a:cubicBezTo>
                  <a:pt x="91696" y="93137"/>
                  <a:pt x="91635" y="93272"/>
                  <a:pt x="91560" y="93414"/>
                </a:cubicBezTo>
                <a:cubicBezTo>
                  <a:pt x="91560" y="93152"/>
                  <a:pt x="91429" y="92902"/>
                  <a:pt x="91107" y="92783"/>
                </a:cubicBezTo>
                <a:cubicBezTo>
                  <a:pt x="90905" y="92711"/>
                  <a:pt x="90714" y="92652"/>
                  <a:pt x="90524" y="92581"/>
                </a:cubicBezTo>
                <a:cubicBezTo>
                  <a:pt x="90548" y="92545"/>
                  <a:pt x="90595" y="92521"/>
                  <a:pt x="90631" y="92485"/>
                </a:cubicBezTo>
                <a:close/>
                <a:moveTo>
                  <a:pt x="82213" y="92128"/>
                </a:moveTo>
                <a:lnTo>
                  <a:pt x="82213" y="92128"/>
                </a:lnTo>
                <a:cubicBezTo>
                  <a:pt x="82487" y="92188"/>
                  <a:pt x="82749" y="92247"/>
                  <a:pt x="83023" y="92330"/>
                </a:cubicBezTo>
                <a:cubicBezTo>
                  <a:pt x="83189" y="92366"/>
                  <a:pt x="84487" y="92962"/>
                  <a:pt x="85964" y="93604"/>
                </a:cubicBezTo>
                <a:cubicBezTo>
                  <a:pt x="84416" y="93021"/>
                  <a:pt x="82999" y="92450"/>
                  <a:pt x="82213" y="92128"/>
                </a:cubicBezTo>
                <a:close/>
                <a:moveTo>
                  <a:pt x="91071" y="94390"/>
                </a:moveTo>
                <a:cubicBezTo>
                  <a:pt x="91059" y="94438"/>
                  <a:pt x="91059" y="94450"/>
                  <a:pt x="91048" y="94474"/>
                </a:cubicBezTo>
                <a:cubicBezTo>
                  <a:pt x="91024" y="94438"/>
                  <a:pt x="91012" y="94426"/>
                  <a:pt x="91000" y="94414"/>
                </a:cubicBezTo>
                <a:cubicBezTo>
                  <a:pt x="91024" y="94414"/>
                  <a:pt x="91048" y="94390"/>
                  <a:pt x="91071" y="94390"/>
                </a:cubicBezTo>
                <a:close/>
                <a:moveTo>
                  <a:pt x="92453" y="94914"/>
                </a:moveTo>
                <a:cubicBezTo>
                  <a:pt x="92476" y="95045"/>
                  <a:pt x="92512" y="95164"/>
                  <a:pt x="92595" y="95259"/>
                </a:cubicBezTo>
                <a:cubicBezTo>
                  <a:pt x="92475" y="95293"/>
                  <a:pt x="92327" y="95308"/>
                  <a:pt x="92158" y="95308"/>
                </a:cubicBezTo>
                <a:cubicBezTo>
                  <a:pt x="92027" y="95308"/>
                  <a:pt x="91882" y="95299"/>
                  <a:pt x="91726" y="95283"/>
                </a:cubicBezTo>
                <a:cubicBezTo>
                  <a:pt x="91881" y="95283"/>
                  <a:pt x="92024" y="95248"/>
                  <a:pt x="92143" y="95164"/>
                </a:cubicBezTo>
                <a:cubicBezTo>
                  <a:pt x="92250" y="95093"/>
                  <a:pt x="92357" y="95009"/>
                  <a:pt x="92453" y="94914"/>
                </a:cubicBezTo>
                <a:close/>
                <a:moveTo>
                  <a:pt x="97917" y="86639"/>
                </a:moveTo>
                <a:cubicBezTo>
                  <a:pt x="96501" y="89616"/>
                  <a:pt x="95072" y="92592"/>
                  <a:pt x="93679" y="95557"/>
                </a:cubicBezTo>
                <a:cubicBezTo>
                  <a:pt x="93667" y="95486"/>
                  <a:pt x="93631" y="95426"/>
                  <a:pt x="93584" y="95367"/>
                </a:cubicBezTo>
                <a:cubicBezTo>
                  <a:pt x="93667" y="95307"/>
                  <a:pt x="93738" y="95212"/>
                  <a:pt x="93774" y="95093"/>
                </a:cubicBezTo>
                <a:cubicBezTo>
                  <a:pt x="95167" y="92283"/>
                  <a:pt x="96536" y="89449"/>
                  <a:pt x="97917" y="86639"/>
                </a:cubicBezTo>
                <a:close/>
                <a:moveTo>
                  <a:pt x="31417" y="0"/>
                </a:moveTo>
                <a:cubicBezTo>
                  <a:pt x="31339" y="0"/>
                  <a:pt x="31260" y="40"/>
                  <a:pt x="31231" y="129"/>
                </a:cubicBezTo>
                <a:cubicBezTo>
                  <a:pt x="31207" y="129"/>
                  <a:pt x="31207" y="105"/>
                  <a:pt x="31195" y="105"/>
                </a:cubicBezTo>
                <a:cubicBezTo>
                  <a:pt x="31160" y="75"/>
                  <a:pt x="31121" y="62"/>
                  <a:pt x="31082" y="62"/>
                </a:cubicBezTo>
                <a:cubicBezTo>
                  <a:pt x="30922" y="62"/>
                  <a:pt x="30763" y="283"/>
                  <a:pt x="30897" y="426"/>
                </a:cubicBezTo>
                <a:cubicBezTo>
                  <a:pt x="30957" y="486"/>
                  <a:pt x="31016" y="522"/>
                  <a:pt x="31064" y="581"/>
                </a:cubicBezTo>
                <a:cubicBezTo>
                  <a:pt x="30492" y="2391"/>
                  <a:pt x="29945" y="4189"/>
                  <a:pt x="29397" y="5987"/>
                </a:cubicBezTo>
                <a:cubicBezTo>
                  <a:pt x="29397" y="5987"/>
                  <a:pt x="29397" y="5975"/>
                  <a:pt x="29385" y="5975"/>
                </a:cubicBezTo>
                <a:cubicBezTo>
                  <a:pt x="27909" y="5606"/>
                  <a:pt x="26825" y="4784"/>
                  <a:pt x="25825" y="3653"/>
                </a:cubicBezTo>
                <a:cubicBezTo>
                  <a:pt x="25763" y="3579"/>
                  <a:pt x="25689" y="3548"/>
                  <a:pt x="25618" y="3548"/>
                </a:cubicBezTo>
                <a:cubicBezTo>
                  <a:pt x="25414" y="3548"/>
                  <a:pt x="25229" y="3799"/>
                  <a:pt x="25397" y="4010"/>
                </a:cubicBezTo>
                <a:lnTo>
                  <a:pt x="25408" y="4022"/>
                </a:lnTo>
                <a:cubicBezTo>
                  <a:pt x="19860" y="20155"/>
                  <a:pt x="15610" y="36812"/>
                  <a:pt x="10657" y="53135"/>
                </a:cubicBezTo>
                <a:cubicBezTo>
                  <a:pt x="10580" y="53423"/>
                  <a:pt x="10819" y="53625"/>
                  <a:pt x="11040" y="53625"/>
                </a:cubicBezTo>
                <a:cubicBezTo>
                  <a:pt x="11093" y="53625"/>
                  <a:pt x="11146" y="53613"/>
                  <a:pt x="11192" y="53588"/>
                </a:cubicBezTo>
                <a:cubicBezTo>
                  <a:pt x="17324" y="57017"/>
                  <a:pt x="23968" y="59684"/>
                  <a:pt x="30338" y="62613"/>
                </a:cubicBezTo>
                <a:cubicBezTo>
                  <a:pt x="36267" y="65339"/>
                  <a:pt x="42411" y="67827"/>
                  <a:pt x="47661" y="71721"/>
                </a:cubicBezTo>
                <a:cubicBezTo>
                  <a:pt x="47578" y="71721"/>
                  <a:pt x="47506" y="71745"/>
                  <a:pt x="47435" y="71757"/>
                </a:cubicBezTo>
                <a:cubicBezTo>
                  <a:pt x="40494" y="68613"/>
                  <a:pt x="33564" y="65458"/>
                  <a:pt x="26623" y="62339"/>
                </a:cubicBezTo>
                <a:cubicBezTo>
                  <a:pt x="23277" y="60839"/>
                  <a:pt x="19920" y="59303"/>
                  <a:pt x="16407" y="58219"/>
                </a:cubicBezTo>
                <a:cubicBezTo>
                  <a:pt x="14931" y="57755"/>
                  <a:pt x="13407" y="57540"/>
                  <a:pt x="11954" y="57112"/>
                </a:cubicBezTo>
                <a:cubicBezTo>
                  <a:pt x="11049" y="56850"/>
                  <a:pt x="9264" y="56636"/>
                  <a:pt x="8847" y="55600"/>
                </a:cubicBezTo>
                <a:cubicBezTo>
                  <a:pt x="8573" y="54957"/>
                  <a:pt x="9573" y="52826"/>
                  <a:pt x="9752" y="52183"/>
                </a:cubicBezTo>
                <a:cubicBezTo>
                  <a:pt x="13193" y="39050"/>
                  <a:pt x="16741" y="25548"/>
                  <a:pt x="18967" y="12047"/>
                </a:cubicBezTo>
                <a:cubicBezTo>
                  <a:pt x="19098" y="11821"/>
                  <a:pt x="19217" y="11618"/>
                  <a:pt x="19348" y="11392"/>
                </a:cubicBezTo>
                <a:cubicBezTo>
                  <a:pt x="19467" y="11201"/>
                  <a:pt x="19301" y="10987"/>
                  <a:pt x="19122" y="10987"/>
                </a:cubicBezTo>
                <a:cubicBezTo>
                  <a:pt x="19360" y="9475"/>
                  <a:pt x="19586" y="7939"/>
                  <a:pt x="19801" y="6427"/>
                </a:cubicBezTo>
                <a:cubicBezTo>
                  <a:pt x="20253" y="6725"/>
                  <a:pt x="20813" y="6903"/>
                  <a:pt x="21265" y="7201"/>
                </a:cubicBezTo>
                <a:cubicBezTo>
                  <a:pt x="21848" y="7558"/>
                  <a:pt x="22372" y="7987"/>
                  <a:pt x="22896" y="8415"/>
                </a:cubicBezTo>
                <a:cubicBezTo>
                  <a:pt x="22946" y="8455"/>
                  <a:pt x="22996" y="8472"/>
                  <a:pt x="23044" y="8472"/>
                </a:cubicBezTo>
                <a:cubicBezTo>
                  <a:pt x="23225" y="8472"/>
                  <a:pt x="23362" y="8226"/>
                  <a:pt x="23230" y="8046"/>
                </a:cubicBezTo>
                <a:cubicBezTo>
                  <a:pt x="22513" y="7064"/>
                  <a:pt x="21035" y="5769"/>
                  <a:pt x="19719" y="5769"/>
                </a:cubicBezTo>
                <a:cubicBezTo>
                  <a:pt x="19678" y="5769"/>
                  <a:pt x="19638" y="5770"/>
                  <a:pt x="19598" y="5772"/>
                </a:cubicBezTo>
                <a:cubicBezTo>
                  <a:pt x="19360" y="5784"/>
                  <a:pt x="19360" y="6082"/>
                  <a:pt x="19503" y="6213"/>
                </a:cubicBezTo>
                <a:cubicBezTo>
                  <a:pt x="19515" y="6225"/>
                  <a:pt x="19527" y="6225"/>
                  <a:pt x="19539" y="6248"/>
                </a:cubicBezTo>
                <a:cubicBezTo>
                  <a:pt x="19396" y="6808"/>
                  <a:pt x="19265" y="7368"/>
                  <a:pt x="19122" y="7939"/>
                </a:cubicBezTo>
                <a:cubicBezTo>
                  <a:pt x="19098" y="7880"/>
                  <a:pt x="19050" y="7820"/>
                  <a:pt x="19027" y="7761"/>
                </a:cubicBezTo>
                <a:cubicBezTo>
                  <a:pt x="18974" y="7666"/>
                  <a:pt x="18894" y="7627"/>
                  <a:pt x="18795" y="7627"/>
                </a:cubicBezTo>
                <a:cubicBezTo>
                  <a:pt x="18781" y="7627"/>
                  <a:pt x="18767" y="7628"/>
                  <a:pt x="18753" y="7630"/>
                </a:cubicBezTo>
                <a:cubicBezTo>
                  <a:pt x="18408" y="7653"/>
                  <a:pt x="18110" y="7796"/>
                  <a:pt x="17848" y="7987"/>
                </a:cubicBezTo>
                <a:cubicBezTo>
                  <a:pt x="17669" y="7975"/>
                  <a:pt x="17503" y="7951"/>
                  <a:pt x="17324" y="7927"/>
                </a:cubicBezTo>
                <a:cubicBezTo>
                  <a:pt x="16698" y="7811"/>
                  <a:pt x="16084" y="7402"/>
                  <a:pt x="15459" y="7402"/>
                </a:cubicBezTo>
                <a:cubicBezTo>
                  <a:pt x="15442" y="7402"/>
                  <a:pt x="15424" y="7403"/>
                  <a:pt x="15407" y="7403"/>
                </a:cubicBezTo>
                <a:cubicBezTo>
                  <a:pt x="15300" y="7403"/>
                  <a:pt x="15229" y="7463"/>
                  <a:pt x="15181" y="7522"/>
                </a:cubicBezTo>
                <a:cubicBezTo>
                  <a:pt x="15217" y="7380"/>
                  <a:pt x="15240" y="7225"/>
                  <a:pt x="15252" y="7082"/>
                </a:cubicBezTo>
                <a:cubicBezTo>
                  <a:pt x="15267" y="7018"/>
                  <a:pt x="15217" y="6979"/>
                  <a:pt x="15164" y="6979"/>
                </a:cubicBezTo>
                <a:cubicBezTo>
                  <a:pt x="15129" y="6979"/>
                  <a:pt x="15093" y="6996"/>
                  <a:pt x="15074" y="7034"/>
                </a:cubicBezTo>
                <a:cubicBezTo>
                  <a:pt x="11883" y="15690"/>
                  <a:pt x="10097" y="25060"/>
                  <a:pt x="7751" y="33990"/>
                </a:cubicBezTo>
                <a:cubicBezTo>
                  <a:pt x="5465" y="42777"/>
                  <a:pt x="3132" y="51564"/>
                  <a:pt x="834" y="60362"/>
                </a:cubicBezTo>
                <a:cubicBezTo>
                  <a:pt x="572" y="60898"/>
                  <a:pt x="298" y="61446"/>
                  <a:pt x="72" y="61993"/>
                </a:cubicBezTo>
                <a:cubicBezTo>
                  <a:pt x="0" y="62172"/>
                  <a:pt x="120" y="62363"/>
                  <a:pt x="286" y="62422"/>
                </a:cubicBezTo>
                <a:cubicBezTo>
                  <a:pt x="7037" y="65268"/>
                  <a:pt x="13978" y="67744"/>
                  <a:pt x="20825" y="70340"/>
                </a:cubicBezTo>
                <a:cubicBezTo>
                  <a:pt x="27599" y="72911"/>
                  <a:pt x="34445" y="76209"/>
                  <a:pt x="41446" y="78043"/>
                </a:cubicBezTo>
                <a:cubicBezTo>
                  <a:pt x="41477" y="78051"/>
                  <a:pt x="41505" y="78055"/>
                  <a:pt x="41532" y="78055"/>
                </a:cubicBezTo>
                <a:cubicBezTo>
                  <a:pt x="41746" y="78055"/>
                  <a:pt x="41839" y="77821"/>
                  <a:pt x="41744" y="77662"/>
                </a:cubicBezTo>
                <a:lnTo>
                  <a:pt x="41744" y="77662"/>
                </a:lnTo>
                <a:lnTo>
                  <a:pt x="42018" y="77757"/>
                </a:lnTo>
                <a:cubicBezTo>
                  <a:pt x="42018" y="77781"/>
                  <a:pt x="42018" y="77817"/>
                  <a:pt x="42041" y="77829"/>
                </a:cubicBezTo>
                <a:cubicBezTo>
                  <a:pt x="42458" y="78222"/>
                  <a:pt x="42911" y="78555"/>
                  <a:pt x="43375" y="78841"/>
                </a:cubicBezTo>
                <a:cubicBezTo>
                  <a:pt x="44488" y="81013"/>
                  <a:pt x="47024" y="82582"/>
                  <a:pt x="49457" y="82582"/>
                </a:cubicBezTo>
                <a:cubicBezTo>
                  <a:pt x="49758" y="82582"/>
                  <a:pt x="50057" y="82558"/>
                  <a:pt x="50352" y="82508"/>
                </a:cubicBezTo>
                <a:cubicBezTo>
                  <a:pt x="50622" y="82544"/>
                  <a:pt x="50896" y="82558"/>
                  <a:pt x="51175" y="82558"/>
                </a:cubicBezTo>
                <a:cubicBezTo>
                  <a:pt x="51351" y="82558"/>
                  <a:pt x="51529" y="82553"/>
                  <a:pt x="51709" y="82544"/>
                </a:cubicBezTo>
                <a:cubicBezTo>
                  <a:pt x="51793" y="82603"/>
                  <a:pt x="51900" y="82663"/>
                  <a:pt x="51983" y="82746"/>
                </a:cubicBezTo>
                <a:cubicBezTo>
                  <a:pt x="51924" y="82853"/>
                  <a:pt x="51959" y="83020"/>
                  <a:pt x="52126" y="83103"/>
                </a:cubicBezTo>
                <a:cubicBezTo>
                  <a:pt x="57020" y="85437"/>
                  <a:pt x="62389" y="87068"/>
                  <a:pt x="67664" y="88759"/>
                </a:cubicBezTo>
                <a:cubicBezTo>
                  <a:pt x="67926" y="88842"/>
                  <a:pt x="68211" y="88937"/>
                  <a:pt x="68473" y="89032"/>
                </a:cubicBezTo>
                <a:cubicBezTo>
                  <a:pt x="71807" y="90187"/>
                  <a:pt x="75141" y="91307"/>
                  <a:pt x="78498" y="92461"/>
                </a:cubicBezTo>
                <a:cubicBezTo>
                  <a:pt x="83535" y="94247"/>
                  <a:pt x="88583" y="96045"/>
                  <a:pt x="93691" y="97629"/>
                </a:cubicBezTo>
                <a:cubicBezTo>
                  <a:pt x="93721" y="97635"/>
                  <a:pt x="93753" y="97639"/>
                  <a:pt x="93785" y="97639"/>
                </a:cubicBezTo>
                <a:cubicBezTo>
                  <a:pt x="93930" y="97639"/>
                  <a:pt x="94080" y="97570"/>
                  <a:pt x="94119" y="97414"/>
                </a:cubicBezTo>
                <a:cubicBezTo>
                  <a:pt x="94298" y="96831"/>
                  <a:pt x="94453" y="96260"/>
                  <a:pt x="94584" y="95676"/>
                </a:cubicBezTo>
                <a:cubicBezTo>
                  <a:pt x="98489" y="87473"/>
                  <a:pt x="102359" y="79246"/>
                  <a:pt x="106240" y="71030"/>
                </a:cubicBezTo>
                <a:cubicBezTo>
                  <a:pt x="108800" y="65625"/>
                  <a:pt x="111622" y="60255"/>
                  <a:pt x="114170" y="54790"/>
                </a:cubicBezTo>
                <a:cubicBezTo>
                  <a:pt x="114300" y="54564"/>
                  <a:pt x="114420" y="54302"/>
                  <a:pt x="114515" y="54028"/>
                </a:cubicBezTo>
                <a:cubicBezTo>
                  <a:pt x="115777" y="51266"/>
                  <a:pt x="116956" y="48480"/>
                  <a:pt x="117980" y="45658"/>
                </a:cubicBezTo>
                <a:cubicBezTo>
                  <a:pt x="118005" y="45590"/>
                  <a:pt x="117939" y="45534"/>
                  <a:pt x="117878" y="45534"/>
                </a:cubicBezTo>
                <a:cubicBezTo>
                  <a:pt x="117853" y="45534"/>
                  <a:pt x="117830" y="45543"/>
                  <a:pt x="117813" y="45563"/>
                </a:cubicBezTo>
                <a:cubicBezTo>
                  <a:pt x="117741" y="45694"/>
                  <a:pt x="117670" y="45825"/>
                  <a:pt x="117587" y="45956"/>
                </a:cubicBezTo>
                <a:cubicBezTo>
                  <a:pt x="117610" y="45872"/>
                  <a:pt x="117575" y="45789"/>
                  <a:pt x="117503" y="45706"/>
                </a:cubicBezTo>
                <a:cubicBezTo>
                  <a:pt x="117456" y="45670"/>
                  <a:pt x="117384" y="45634"/>
                  <a:pt x="117325" y="45587"/>
                </a:cubicBezTo>
                <a:cubicBezTo>
                  <a:pt x="117297" y="45485"/>
                  <a:pt x="117219" y="45412"/>
                  <a:pt x="117130" y="45412"/>
                </a:cubicBezTo>
                <a:cubicBezTo>
                  <a:pt x="117104" y="45412"/>
                  <a:pt x="117078" y="45418"/>
                  <a:pt x="117051" y="45432"/>
                </a:cubicBezTo>
                <a:cubicBezTo>
                  <a:pt x="116622" y="45218"/>
                  <a:pt x="116098" y="45098"/>
                  <a:pt x="115682" y="44872"/>
                </a:cubicBezTo>
                <a:cubicBezTo>
                  <a:pt x="115539" y="44789"/>
                  <a:pt x="115384" y="44694"/>
                  <a:pt x="115241" y="44598"/>
                </a:cubicBezTo>
                <a:cubicBezTo>
                  <a:pt x="115170" y="44277"/>
                  <a:pt x="115027" y="43979"/>
                  <a:pt x="114777" y="43741"/>
                </a:cubicBezTo>
                <a:cubicBezTo>
                  <a:pt x="114725" y="43690"/>
                  <a:pt x="114670" y="43666"/>
                  <a:pt x="114609" y="43666"/>
                </a:cubicBezTo>
                <a:cubicBezTo>
                  <a:pt x="114572" y="43666"/>
                  <a:pt x="114532" y="43675"/>
                  <a:pt x="114491" y="43694"/>
                </a:cubicBezTo>
                <a:cubicBezTo>
                  <a:pt x="114431" y="43717"/>
                  <a:pt x="114360" y="43729"/>
                  <a:pt x="114300" y="43765"/>
                </a:cubicBezTo>
                <a:cubicBezTo>
                  <a:pt x="114562" y="43241"/>
                  <a:pt x="114824" y="42717"/>
                  <a:pt x="115074" y="42205"/>
                </a:cubicBezTo>
                <a:lnTo>
                  <a:pt x="115134" y="42205"/>
                </a:lnTo>
                <a:cubicBezTo>
                  <a:pt x="115313" y="42205"/>
                  <a:pt x="115503" y="41955"/>
                  <a:pt x="115348" y="41800"/>
                </a:cubicBezTo>
                <a:cubicBezTo>
                  <a:pt x="114740" y="41222"/>
                  <a:pt x="113717" y="41018"/>
                  <a:pt x="112735" y="41018"/>
                </a:cubicBezTo>
                <a:cubicBezTo>
                  <a:pt x="112140" y="41018"/>
                  <a:pt x="111560" y="41093"/>
                  <a:pt x="111098" y="41205"/>
                </a:cubicBezTo>
                <a:cubicBezTo>
                  <a:pt x="110836" y="41265"/>
                  <a:pt x="110824" y="41705"/>
                  <a:pt x="111133" y="41705"/>
                </a:cubicBezTo>
                <a:cubicBezTo>
                  <a:pt x="111550" y="41705"/>
                  <a:pt x="111955" y="41729"/>
                  <a:pt x="112372" y="41753"/>
                </a:cubicBezTo>
                <a:cubicBezTo>
                  <a:pt x="112336" y="41753"/>
                  <a:pt x="112288" y="41765"/>
                  <a:pt x="112276" y="41800"/>
                </a:cubicBezTo>
                <a:cubicBezTo>
                  <a:pt x="111133" y="43074"/>
                  <a:pt x="109871" y="44194"/>
                  <a:pt x="108574" y="45313"/>
                </a:cubicBezTo>
                <a:cubicBezTo>
                  <a:pt x="108538" y="45337"/>
                  <a:pt x="108538" y="45372"/>
                  <a:pt x="108526" y="45384"/>
                </a:cubicBezTo>
                <a:cubicBezTo>
                  <a:pt x="109717" y="42503"/>
                  <a:pt x="110895" y="39610"/>
                  <a:pt x="112014" y="36705"/>
                </a:cubicBezTo>
                <a:lnTo>
                  <a:pt x="112038" y="36705"/>
                </a:lnTo>
                <a:cubicBezTo>
                  <a:pt x="112380" y="36636"/>
                  <a:pt x="112318" y="36142"/>
                  <a:pt x="111978" y="36142"/>
                </a:cubicBezTo>
                <a:cubicBezTo>
                  <a:pt x="111963" y="36142"/>
                  <a:pt x="111947" y="36143"/>
                  <a:pt x="111931" y="36145"/>
                </a:cubicBezTo>
                <a:cubicBezTo>
                  <a:pt x="111452" y="36218"/>
                  <a:pt x="110990" y="36258"/>
                  <a:pt x="110536" y="36258"/>
                </a:cubicBezTo>
                <a:cubicBezTo>
                  <a:pt x="109580" y="36258"/>
                  <a:pt x="108665" y="36077"/>
                  <a:pt x="107728" y="35633"/>
                </a:cubicBezTo>
                <a:lnTo>
                  <a:pt x="107716" y="35633"/>
                </a:lnTo>
                <a:cubicBezTo>
                  <a:pt x="108443" y="33907"/>
                  <a:pt x="109169" y="32168"/>
                  <a:pt x="109895" y="30430"/>
                </a:cubicBezTo>
                <a:cubicBezTo>
                  <a:pt x="109979" y="30430"/>
                  <a:pt x="110062" y="30418"/>
                  <a:pt x="110133" y="30418"/>
                </a:cubicBezTo>
                <a:cubicBezTo>
                  <a:pt x="110371" y="30394"/>
                  <a:pt x="110360" y="29978"/>
                  <a:pt x="110121" y="29978"/>
                </a:cubicBezTo>
                <a:lnTo>
                  <a:pt x="110098" y="29978"/>
                </a:lnTo>
                <a:cubicBezTo>
                  <a:pt x="110147" y="29838"/>
                  <a:pt x="110009" y="29715"/>
                  <a:pt x="109884" y="29715"/>
                </a:cubicBezTo>
                <a:cubicBezTo>
                  <a:pt x="109827" y="29715"/>
                  <a:pt x="109774" y="29740"/>
                  <a:pt x="109740" y="29799"/>
                </a:cubicBezTo>
                <a:lnTo>
                  <a:pt x="109645" y="29978"/>
                </a:lnTo>
                <a:cubicBezTo>
                  <a:pt x="109163" y="29984"/>
                  <a:pt x="108681" y="29987"/>
                  <a:pt x="108199" y="29987"/>
                </a:cubicBezTo>
                <a:cubicBezTo>
                  <a:pt x="106955" y="29987"/>
                  <a:pt x="105710" y="29968"/>
                  <a:pt x="104466" y="29942"/>
                </a:cubicBezTo>
                <a:cubicBezTo>
                  <a:pt x="104656" y="29906"/>
                  <a:pt x="104871" y="29894"/>
                  <a:pt x="105061" y="29859"/>
                </a:cubicBezTo>
                <a:cubicBezTo>
                  <a:pt x="105265" y="29836"/>
                  <a:pt x="105221" y="29534"/>
                  <a:pt x="105033" y="29534"/>
                </a:cubicBezTo>
                <a:cubicBezTo>
                  <a:pt x="105023" y="29534"/>
                  <a:pt x="105013" y="29535"/>
                  <a:pt x="105002" y="29537"/>
                </a:cubicBezTo>
                <a:cubicBezTo>
                  <a:pt x="103670" y="29709"/>
                  <a:pt x="102347" y="29789"/>
                  <a:pt x="101033" y="29789"/>
                </a:cubicBezTo>
                <a:cubicBezTo>
                  <a:pt x="95415" y="29789"/>
                  <a:pt x="89958" y="28319"/>
                  <a:pt x="84690" y="26215"/>
                </a:cubicBezTo>
                <a:cubicBezTo>
                  <a:pt x="80939" y="24719"/>
                  <a:pt x="76853" y="21769"/>
                  <a:pt x="72688" y="21769"/>
                </a:cubicBezTo>
                <a:cubicBezTo>
                  <a:pt x="72145" y="21769"/>
                  <a:pt x="71601" y="21819"/>
                  <a:pt x="71057" y="21929"/>
                </a:cubicBezTo>
                <a:cubicBezTo>
                  <a:pt x="70485" y="21977"/>
                  <a:pt x="69938" y="22048"/>
                  <a:pt x="69390" y="22179"/>
                </a:cubicBezTo>
                <a:cubicBezTo>
                  <a:pt x="69235" y="22227"/>
                  <a:pt x="69057" y="22274"/>
                  <a:pt x="68878" y="22310"/>
                </a:cubicBezTo>
                <a:cubicBezTo>
                  <a:pt x="68866" y="22096"/>
                  <a:pt x="68854" y="21869"/>
                  <a:pt x="68819" y="21643"/>
                </a:cubicBezTo>
                <a:cubicBezTo>
                  <a:pt x="68813" y="21545"/>
                  <a:pt x="68750" y="21500"/>
                  <a:pt x="68679" y="21500"/>
                </a:cubicBezTo>
                <a:cubicBezTo>
                  <a:pt x="68588" y="21500"/>
                  <a:pt x="68485" y="21575"/>
                  <a:pt x="68485" y="21703"/>
                </a:cubicBezTo>
                <a:cubicBezTo>
                  <a:pt x="68470" y="21700"/>
                  <a:pt x="68455" y="21698"/>
                  <a:pt x="68441" y="21698"/>
                </a:cubicBezTo>
                <a:cubicBezTo>
                  <a:pt x="68396" y="21698"/>
                  <a:pt x="68351" y="21712"/>
                  <a:pt x="68307" y="21738"/>
                </a:cubicBezTo>
                <a:cubicBezTo>
                  <a:pt x="68033" y="21215"/>
                  <a:pt x="67676" y="20703"/>
                  <a:pt x="67390" y="20310"/>
                </a:cubicBezTo>
                <a:cubicBezTo>
                  <a:pt x="67068" y="19845"/>
                  <a:pt x="66675" y="19429"/>
                  <a:pt x="66271" y="19024"/>
                </a:cubicBezTo>
                <a:cubicBezTo>
                  <a:pt x="63258" y="15273"/>
                  <a:pt x="57424" y="14988"/>
                  <a:pt x="53090" y="13559"/>
                </a:cubicBezTo>
                <a:cubicBezTo>
                  <a:pt x="46435" y="11356"/>
                  <a:pt x="40184" y="8261"/>
                  <a:pt x="35398" y="3058"/>
                </a:cubicBezTo>
                <a:cubicBezTo>
                  <a:pt x="35359" y="3016"/>
                  <a:pt x="35314" y="2999"/>
                  <a:pt x="35271" y="2999"/>
                </a:cubicBezTo>
                <a:cubicBezTo>
                  <a:pt x="35143" y="2999"/>
                  <a:pt x="35029" y="3153"/>
                  <a:pt x="35136" y="3260"/>
                </a:cubicBezTo>
                <a:cubicBezTo>
                  <a:pt x="35279" y="3415"/>
                  <a:pt x="35422" y="3546"/>
                  <a:pt x="35553" y="3701"/>
                </a:cubicBezTo>
                <a:cubicBezTo>
                  <a:pt x="34219" y="2605"/>
                  <a:pt x="32874" y="1522"/>
                  <a:pt x="31564" y="403"/>
                </a:cubicBezTo>
                <a:cubicBezTo>
                  <a:pt x="31588" y="343"/>
                  <a:pt x="31600" y="272"/>
                  <a:pt x="31612" y="212"/>
                </a:cubicBezTo>
                <a:cubicBezTo>
                  <a:pt x="31639" y="80"/>
                  <a:pt x="31529" y="0"/>
                  <a:pt x="314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83" name="Google Shape;483;p31"/>
          <p:cNvSpPr/>
          <p:nvPr/>
        </p:nvSpPr>
        <p:spPr>
          <a:xfrm rot="1143741">
            <a:off x="1799106" y="2732581"/>
            <a:ext cx="1162652" cy="1564765"/>
          </a:xfrm>
          <a:custGeom>
            <a:avLst/>
            <a:gdLst/>
            <a:ahLst/>
            <a:cxnLst/>
            <a:rect l="l" t="t" r="r" b="b"/>
            <a:pathLst>
              <a:path w="51062" h="64884" extrusionOk="0">
                <a:moveTo>
                  <a:pt x="47949" y="3049"/>
                </a:moveTo>
                <a:lnTo>
                  <a:pt x="47949" y="3049"/>
                </a:lnTo>
                <a:cubicBezTo>
                  <a:pt x="46163" y="5133"/>
                  <a:pt x="44413" y="7240"/>
                  <a:pt x="42663" y="9335"/>
                </a:cubicBezTo>
                <a:lnTo>
                  <a:pt x="42710" y="8716"/>
                </a:lnTo>
                <a:cubicBezTo>
                  <a:pt x="42782" y="7907"/>
                  <a:pt x="42937" y="7097"/>
                  <a:pt x="42889" y="6287"/>
                </a:cubicBezTo>
                <a:cubicBezTo>
                  <a:pt x="43020" y="6204"/>
                  <a:pt x="43151" y="6121"/>
                  <a:pt x="43306" y="6037"/>
                </a:cubicBezTo>
                <a:lnTo>
                  <a:pt x="43306" y="6037"/>
                </a:lnTo>
                <a:cubicBezTo>
                  <a:pt x="43151" y="6895"/>
                  <a:pt x="42949" y="7752"/>
                  <a:pt x="42758" y="8609"/>
                </a:cubicBezTo>
                <a:cubicBezTo>
                  <a:pt x="42715" y="8737"/>
                  <a:pt x="42804" y="8810"/>
                  <a:pt x="42898" y="8810"/>
                </a:cubicBezTo>
                <a:cubicBezTo>
                  <a:pt x="42961" y="8810"/>
                  <a:pt x="43027" y="8776"/>
                  <a:pt x="43056" y="8704"/>
                </a:cubicBezTo>
                <a:cubicBezTo>
                  <a:pt x="43425" y="7776"/>
                  <a:pt x="43603" y="6776"/>
                  <a:pt x="43699" y="5787"/>
                </a:cubicBezTo>
                <a:cubicBezTo>
                  <a:pt x="45139" y="4906"/>
                  <a:pt x="46568" y="4001"/>
                  <a:pt x="47949" y="3049"/>
                </a:cubicBezTo>
                <a:close/>
                <a:moveTo>
                  <a:pt x="50045" y="1513"/>
                </a:moveTo>
                <a:lnTo>
                  <a:pt x="50045" y="1513"/>
                </a:lnTo>
                <a:cubicBezTo>
                  <a:pt x="49902" y="1942"/>
                  <a:pt x="49140" y="3609"/>
                  <a:pt x="48961" y="4275"/>
                </a:cubicBezTo>
                <a:cubicBezTo>
                  <a:pt x="48533" y="5883"/>
                  <a:pt x="48223" y="7609"/>
                  <a:pt x="47818" y="9312"/>
                </a:cubicBezTo>
                <a:lnTo>
                  <a:pt x="47771" y="9312"/>
                </a:lnTo>
                <a:cubicBezTo>
                  <a:pt x="46092" y="9716"/>
                  <a:pt x="44270" y="10252"/>
                  <a:pt x="42603" y="11026"/>
                </a:cubicBezTo>
                <a:cubicBezTo>
                  <a:pt x="43353" y="10074"/>
                  <a:pt x="44115" y="9133"/>
                  <a:pt x="44854" y="8181"/>
                </a:cubicBezTo>
                <a:cubicBezTo>
                  <a:pt x="46342" y="6287"/>
                  <a:pt x="48294" y="4359"/>
                  <a:pt x="49497" y="2287"/>
                </a:cubicBezTo>
                <a:cubicBezTo>
                  <a:pt x="49664" y="1989"/>
                  <a:pt x="49795" y="1775"/>
                  <a:pt x="49878" y="1644"/>
                </a:cubicBezTo>
                <a:cubicBezTo>
                  <a:pt x="49949" y="1596"/>
                  <a:pt x="49997" y="1561"/>
                  <a:pt x="50045" y="1513"/>
                </a:cubicBezTo>
                <a:close/>
                <a:moveTo>
                  <a:pt x="42603" y="6454"/>
                </a:moveTo>
                <a:cubicBezTo>
                  <a:pt x="42389" y="7049"/>
                  <a:pt x="42306" y="7704"/>
                  <a:pt x="42234" y="8359"/>
                </a:cubicBezTo>
                <a:cubicBezTo>
                  <a:pt x="42175" y="8895"/>
                  <a:pt x="42115" y="9443"/>
                  <a:pt x="42115" y="9990"/>
                </a:cubicBezTo>
                <a:cubicBezTo>
                  <a:pt x="41817" y="10371"/>
                  <a:pt x="41508" y="10717"/>
                  <a:pt x="41210" y="11098"/>
                </a:cubicBezTo>
                <a:cubicBezTo>
                  <a:pt x="41532" y="9740"/>
                  <a:pt x="41770" y="8312"/>
                  <a:pt x="41817" y="6930"/>
                </a:cubicBezTo>
                <a:cubicBezTo>
                  <a:pt x="42091" y="6764"/>
                  <a:pt x="42341" y="6609"/>
                  <a:pt x="42603" y="6454"/>
                </a:cubicBezTo>
                <a:close/>
                <a:moveTo>
                  <a:pt x="41377" y="7192"/>
                </a:moveTo>
                <a:lnTo>
                  <a:pt x="41377" y="7192"/>
                </a:lnTo>
                <a:cubicBezTo>
                  <a:pt x="41032" y="8597"/>
                  <a:pt x="40865" y="10086"/>
                  <a:pt x="40805" y="11514"/>
                </a:cubicBezTo>
                <a:cubicBezTo>
                  <a:pt x="40805" y="11526"/>
                  <a:pt x="40817" y="11538"/>
                  <a:pt x="40817" y="11562"/>
                </a:cubicBezTo>
                <a:cubicBezTo>
                  <a:pt x="40698" y="11705"/>
                  <a:pt x="40567" y="11860"/>
                  <a:pt x="40448" y="12002"/>
                </a:cubicBezTo>
                <a:cubicBezTo>
                  <a:pt x="40567" y="11300"/>
                  <a:pt x="40627" y="10586"/>
                  <a:pt x="40674" y="9871"/>
                </a:cubicBezTo>
                <a:cubicBezTo>
                  <a:pt x="40722" y="9181"/>
                  <a:pt x="40817" y="8323"/>
                  <a:pt x="40746" y="7561"/>
                </a:cubicBezTo>
                <a:cubicBezTo>
                  <a:pt x="40948" y="7454"/>
                  <a:pt x="41163" y="7311"/>
                  <a:pt x="41377" y="7192"/>
                </a:cubicBezTo>
                <a:close/>
                <a:moveTo>
                  <a:pt x="40210" y="7895"/>
                </a:moveTo>
                <a:cubicBezTo>
                  <a:pt x="40186" y="8383"/>
                  <a:pt x="40198" y="8883"/>
                  <a:pt x="40151" y="9324"/>
                </a:cubicBezTo>
                <a:cubicBezTo>
                  <a:pt x="40067" y="10455"/>
                  <a:pt x="39912" y="11574"/>
                  <a:pt x="39805" y="12693"/>
                </a:cubicBezTo>
                <a:cubicBezTo>
                  <a:pt x="39662" y="12812"/>
                  <a:pt x="39496" y="12931"/>
                  <a:pt x="39365" y="13062"/>
                </a:cubicBezTo>
                <a:cubicBezTo>
                  <a:pt x="39627" y="11479"/>
                  <a:pt x="39710" y="9847"/>
                  <a:pt x="39603" y="8264"/>
                </a:cubicBezTo>
                <a:cubicBezTo>
                  <a:pt x="39805" y="8145"/>
                  <a:pt x="40008" y="8014"/>
                  <a:pt x="40210" y="7895"/>
                </a:cubicBezTo>
                <a:close/>
                <a:moveTo>
                  <a:pt x="11076" y="46590"/>
                </a:moveTo>
                <a:cubicBezTo>
                  <a:pt x="10849" y="46959"/>
                  <a:pt x="10623" y="47340"/>
                  <a:pt x="10397" y="47685"/>
                </a:cubicBezTo>
                <a:cubicBezTo>
                  <a:pt x="10325" y="47721"/>
                  <a:pt x="10278" y="47733"/>
                  <a:pt x="10218" y="47757"/>
                </a:cubicBezTo>
                <a:lnTo>
                  <a:pt x="11076" y="46590"/>
                </a:lnTo>
                <a:close/>
                <a:moveTo>
                  <a:pt x="9766" y="48674"/>
                </a:moveTo>
                <a:cubicBezTo>
                  <a:pt x="9528" y="49019"/>
                  <a:pt x="9290" y="49376"/>
                  <a:pt x="9016" y="49733"/>
                </a:cubicBezTo>
                <a:cubicBezTo>
                  <a:pt x="8980" y="49706"/>
                  <a:pt x="8958" y="49693"/>
                  <a:pt x="8924" y="49693"/>
                </a:cubicBezTo>
                <a:cubicBezTo>
                  <a:pt x="8912" y="49693"/>
                  <a:pt x="8900" y="49695"/>
                  <a:pt x="8885" y="49698"/>
                </a:cubicBezTo>
                <a:cubicBezTo>
                  <a:pt x="9111" y="49364"/>
                  <a:pt x="9325" y="49019"/>
                  <a:pt x="9563" y="48686"/>
                </a:cubicBezTo>
                <a:cubicBezTo>
                  <a:pt x="9623" y="48686"/>
                  <a:pt x="9706" y="48674"/>
                  <a:pt x="9766" y="48674"/>
                </a:cubicBezTo>
                <a:close/>
                <a:moveTo>
                  <a:pt x="39329" y="8454"/>
                </a:moveTo>
                <a:lnTo>
                  <a:pt x="39329" y="8454"/>
                </a:lnTo>
                <a:cubicBezTo>
                  <a:pt x="39198" y="10395"/>
                  <a:pt x="38936" y="12300"/>
                  <a:pt x="38650" y="14205"/>
                </a:cubicBezTo>
                <a:cubicBezTo>
                  <a:pt x="38377" y="14538"/>
                  <a:pt x="38103" y="14860"/>
                  <a:pt x="37829" y="15193"/>
                </a:cubicBezTo>
                <a:cubicBezTo>
                  <a:pt x="37960" y="14598"/>
                  <a:pt x="38007" y="13943"/>
                  <a:pt x="38019" y="13372"/>
                </a:cubicBezTo>
                <a:cubicBezTo>
                  <a:pt x="38019" y="13282"/>
                  <a:pt x="37954" y="13238"/>
                  <a:pt x="37888" y="13238"/>
                </a:cubicBezTo>
                <a:cubicBezTo>
                  <a:pt x="37823" y="13238"/>
                  <a:pt x="37757" y="13282"/>
                  <a:pt x="37757" y="13372"/>
                </a:cubicBezTo>
                <a:cubicBezTo>
                  <a:pt x="37710" y="14265"/>
                  <a:pt x="37424" y="15050"/>
                  <a:pt x="37245" y="15884"/>
                </a:cubicBezTo>
                <a:cubicBezTo>
                  <a:pt x="37210" y="15932"/>
                  <a:pt x="37174" y="15979"/>
                  <a:pt x="37126" y="16027"/>
                </a:cubicBezTo>
                <a:cubicBezTo>
                  <a:pt x="37341" y="15086"/>
                  <a:pt x="37531" y="14146"/>
                  <a:pt x="37769" y="13205"/>
                </a:cubicBezTo>
                <a:cubicBezTo>
                  <a:pt x="37806" y="13075"/>
                  <a:pt x="37687" y="12984"/>
                  <a:pt x="37576" y="12984"/>
                </a:cubicBezTo>
                <a:cubicBezTo>
                  <a:pt x="37504" y="12984"/>
                  <a:pt x="37435" y="13021"/>
                  <a:pt x="37412" y="13110"/>
                </a:cubicBezTo>
                <a:cubicBezTo>
                  <a:pt x="37126" y="14277"/>
                  <a:pt x="36817" y="15467"/>
                  <a:pt x="36591" y="16658"/>
                </a:cubicBezTo>
                <a:cubicBezTo>
                  <a:pt x="36460" y="16824"/>
                  <a:pt x="36305" y="16991"/>
                  <a:pt x="36174" y="17158"/>
                </a:cubicBezTo>
                <a:cubicBezTo>
                  <a:pt x="36352" y="16146"/>
                  <a:pt x="36472" y="15134"/>
                  <a:pt x="36555" y="14098"/>
                </a:cubicBezTo>
                <a:cubicBezTo>
                  <a:pt x="36561" y="14023"/>
                  <a:pt x="36506" y="13988"/>
                  <a:pt x="36446" y="13988"/>
                </a:cubicBezTo>
                <a:cubicBezTo>
                  <a:pt x="36392" y="13988"/>
                  <a:pt x="36334" y="14017"/>
                  <a:pt x="36317" y="14074"/>
                </a:cubicBezTo>
                <a:cubicBezTo>
                  <a:pt x="36281" y="14157"/>
                  <a:pt x="36233" y="14241"/>
                  <a:pt x="36210" y="14324"/>
                </a:cubicBezTo>
                <a:cubicBezTo>
                  <a:pt x="36174" y="14384"/>
                  <a:pt x="36222" y="14431"/>
                  <a:pt x="36269" y="14455"/>
                </a:cubicBezTo>
                <a:cubicBezTo>
                  <a:pt x="36150" y="15515"/>
                  <a:pt x="35983" y="16574"/>
                  <a:pt x="35793" y="17634"/>
                </a:cubicBezTo>
                <a:cubicBezTo>
                  <a:pt x="35579" y="17872"/>
                  <a:pt x="35376" y="18122"/>
                  <a:pt x="35162" y="18360"/>
                </a:cubicBezTo>
                <a:cubicBezTo>
                  <a:pt x="35567" y="16074"/>
                  <a:pt x="35936" y="13800"/>
                  <a:pt x="36388" y="11526"/>
                </a:cubicBezTo>
                <a:cubicBezTo>
                  <a:pt x="36403" y="11455"/>
                  <a:pt x="36344" y="11404"/>
                  <a:pt x="36287" y="11404"/>
                </a:cubicBezTo>
                <a:cubicBezTo>
                  <a:pt x="36249" y="11404"/>
                  <a:pt x="36212" y="11426"/>
                  <a:pt x="36198" y="11479"/>
                </a:cubicBezTo>
                <a:cubicBezTo>
                  <a:pt x="35495" y="13884"/>
                  <a:pt x="34948" y="16396"/>
                  <a:pt x="34686" y="18896"/>
                </a:cubicBezTo>
                <a:cubicBezTo>
                  <a:pt x="33900" y="19813"/>
                  <a:pt x="33114" y="20742"/>
                  <a:pt x="32304" y="21646"/>
                </a:cubicBezTo>
                <a:cubicBezTo>
                  <a:pt x="32935" y="18860"/>
                  <a:pt x="33590" y="15812"/>
                  <a:pt x="33543" y="12991"/>
                </a:cubicBezTo>
                <a:cubicBezTo>
                  <a:pt x="33543" y="12919"/>
                  <a:pt x="33492" y="12884"/>
                  <a:pt x="33441" y="12884"/>
                </a:cubicBezTo>
                <a:cubicBezTo>
                  <a:pt x="33391" y="12884"/>
                  <a:pt x="33340" y="12919"/>
                  <a:pt x="33340" y="12991"/>
                </a:cubicBezTo>
                <a:cubicBezTo>
                  <a:pt x="33340" y="13145"/>
                  <a:pt x="33340" y="13324"/>
                  <a:pt x="33316" y="13491"/>
                </a:cubicBezTo>
                <a:cubicBezTo>
                  <a:pt x="33316" y="13515"/>
                  <a:pt x="33340" y="13515"/>
                  <a:pt x="33352" y="13538"/>
                </a:cubicBezTo>
                <a:cubicBezTo>
                  <a:pt x="33043" y="13646"/>
                  <a:pt x="32923" y="13896"/>
                  <a:pt x="33043" y="14324"/>
                </a:cubicBezTo>
                <a:cubicBezTo>
                  <a:pt x="32995" y="14574"/>
                  <a:pt x="32959" y="14836"/>
                  <a:pt x="32935" y="15086"/>
                </a:cubicBezTo>
                <a:cubicBezTo>
                  <a:pt x="32804" y="15991"/>
                  <a:pt x="32697" y="16896"/>
                  <a:pt x="32566" y="17813"/>
                </a:cubicBezTo>
                <a:cubicBezTo>
                  <a:pt x="32364" y="19194"/>
                  <a:pt x="32161" y="20587"/>
                  <a:pt x="31995" y="21992"/>
                </a:cubicBezTo>
                <a:cubicBezTo>
                  <a:pt x="31804" y="22194"/>
                  <a:pt x="31614" y="22420"/>
                  <a:pt x="31435" y="22635"/>
                </a:cubicBezTo>
                <a:cubicBezTo>
                  <a:pt x="31638" y="20789"/>
                  <a:pt x="31554" y="18908"/>
                  <a:pt x="31221" y="17063"/>
                </a:cubicBezTo>
                <a:cubicBezTo>
                  <a:pt x="31216" y="17012"/>
                  <a:pt x="31172" y="16989"/>
                  <a:pt x="31124" y="16989"/>
                </a:cubicBezTo>
                <a:cubicBezTo>
                  <a:pt x="31059" y="16989"/>
                  <a:pt x="30988" y="17030"/>
                  <a:pt x="30995" y="17098"/>
                </a:cubicBezTo>
                <a:cubicBezTo>
                  <a:pt x="31233" y="19158"/>
                  <a:pt x="31197" y="21146"/>
                  <a:pt x="30959" y="23170"/>
                </a:cubicBezTo>
                <a:cubicBezTo>
                  <a:pt x="30757" y="23385"/>
                  <a:pt x="30566" y="23611"/>
                  <a:pt x="30376" y="23825"/>
                </a:cubicBezTo>
                <a:cubicBezTo>
                  <a:pt x="30483" y="22420"/>
                  <a:pt x="30376" y="20968"/>
                  <a:pt x="30256" y="19622"/>
                </a:cubicBezTo>
                <a:cubicBezTo>
                  <a:pt x="30256" y="19585"/>
                  <a:pt x="30224" y="19564"/>
                  <a:pt x="30194" y="19564"/>
                </a:cubicBezTo>
                <a:cubicBezTo>
                  <a:pt x="30165" y="19564"/>
                  <a:pt x="30137" y="19582"/>
                  <a:pt x="30137" y="19622"/>
                </a:cubicBezTo>
                <a:cubicBezTo>
                  <a:pt x="30078" y="21230"/>
                  <a:pt x="29840" y="22873"/>
                  <a:pt x="29768" y="24480"/>
                </a:cubicBezTo>
                <a:cubicBezTo>
                  <a:pt x="29602" y="24659"/>
                  <a:pt x="29423" y="24837"/>
                  <a:pt x="29256" y="25028"/>
                </a:cubicBezTo>
                <a:cubicBezTo>
                  <a:pt x="29375" y="23849"/>
                  <a:pt x="29364" y="22647"/>
                  <a:pt x="29328" y="21480"/>
                </a:cubicBezTo>
                <a:cubicBezTo>
                  <a:pt x="29328" y="21385"/>
                  <a:pt x="29253" y="21337"/>
                  <a:pt x="29179" y="21337"/>
                </a:cubicBezTo>
                <a:cubicBezTo>
                  <a:pt x="29105" y="21337"/>
                  <a:pt x="29030" y="21385"/>
                  <a:pt x="29030" y="21480"/>
                </a:cubicBezTo>
                <a:cubicBezTo>
                  <a:pt x="29066" y="22849"/>
                  <a:pt x="28935" y="24194"/>
                  <a:pt x="28780" y="25552"/>
                </a:cubicBezTo>
                <a:cubicBezTo>
                  <a:pt x="28649" y="25695"/>
                  <a:pt x="28518" y="25826"/>
                  <a:pt x="28375" y="25980"/>
                </a:cubicBezTo>
                <a:cubicBezTo>
                  <a:pt x="28459" y="25206"/>
                  <a:pt x="28411" y="24397"/>
                  <a:pt x="28363" y="23682"/>
                </a:cubicBezTo>
                <a:cubicBezTo>
                  <a:pt x="28357" y="23563"/>
                  <a:pt x="28262" y="23504"/>
                  <a:pt x="28170" y="23504"/>
                </a:cubicBezTo>
                <a:cubicBezTo>
                  <a:pt x="28078" y="23504"/>
                  <a:pt x="27988" y="23563"/>
                  <a:pt x="27994" y="23682"/>
                </a:cubicBezTo>
                <a:cubicBezTo>
                  <a:pt x="28054" y="24683"/>
                  <a:pt x="27935" y="25623"/>
                  <a:pt x="27828" y="26588"/>
                </a:cubicBezTo>
                <a:cubicBezTo>
                  <a:pt x="27685" y="26742"/>
                  <a:pt x="27542" y="26897"/>
                  <a:pt x="27411" y="27052"/>
                </a:cubicBezTo>
                <a:cubicBezTo>
                  <a:pt x="27006" y="27481"/>
                  <a:pt x="26589" y="27909"/>
                  <a:pt x="26196" y="28350"/>
                </a:cubicBezTo>
                <a:cubicBezTo>
                  <a:pt x="26411" y="26838"/>
                  <a:pt x="26458" y="25278"/>
                  <a:pt x="26470" y="23802"/>
                </a:cubicBezTo>
                <a:cubicBezTo>
                  <a:pt x="26470" y="23706"/>
                  <a:pt x="26396" y="23659"/>
                  <a:pt x="26321" y="23659"/>
                </a:cubicBezTo>
                <a:cubicBezTo>
                  <a:pt x="26247" y="23659"/>
                  <a:pt x="26173" y="23706"/>
                  <a:pt x="26173" y="23802"/>
                </a:cubicBezTo>
                <a:cubicBezTo>
                  <a:pt x="26149" y="25516"/>
                  <a:pt x="25923" y="27183"/>
                  <a:pt x="25696" y="28850"/>
                </a:cubicBezTo>
                <a:cubicBezTo>
                  <a:pt x="25042" y="29552"/>
                  <a:pt x="24375" y="30255"/>
                  <a:pt x="23720" y="30933"/>
                </a:cubicBezTo>
                <a:cubicBezTo>
                  <a:pt x="24018" y="29124"/>
                  <a:pt x="24184" y="27254"/>
                  <a:pt x="24327" y="25445"/>
                </a:cubicBezTo>
                <a:cubicBezTo>
                  <a:pt x="24339" y="25337"/>
                  <a:pt x="24262" y="25284"/>
                  <a:pt x="24180" y="25284"/>
                </a:cubicBezTo>
                <a:cubicBezTo>
                  <a:pt x="24098" y="25284"/>
                  <a:pt x="24012" y="25337"/>
                  <a:pt x="24006" y="25445"/>
                </a:cubicBezTo>
                <a:cubicBezTo>
                  <a:pt x="23815" y="27492"/>
                  <a:pt x="23482" y="29505"/>
                  <a:pt x="23160" y="31529"/>
                </a:cubicBezTo>
                <a:cubicBezTo>
                  <a:pt x="22708" y="31993"/>
                  <a:pt x="22267" y="32469"/>
                  <a:pt x="21815" y="32945"/>
                </a:cubicBezTo>
                <a:cubicBezTo>
                  <a:pt x="21946" y="31041"/>
                  <a:pt x="21732" y="29076"/>
                  <a:pt x="21922" y="27183"/>
                </a:cubicBezTo>
                <a:cubicBezTo>
                  <a:pt x="21929" y="27104"/>
                  <a:pt x="21856" y="27058"/>
                  <a:pt x="21787" y="27058"/>
                </a:cubicBezTo>
                <a:cubicBezTo>
                  <a:pt x="21731" y="27058"/>
                  <a:pt x="21677" y="27089"/>
                  <a:pt x="21672" y="27159"/>
                </a:cubicBezTo>
                <a:cubicBezTo>
                  <a:pt x="21351" y="29255"/>
                  <a:pt x="21315" y="31422"/>
                  <a:pt x="21232" y="33553"/>
                </a:cubicBezTo>
                <a:cubicBezTo>
                  <a:pt x="21017" y="33791"/>
                  <a:pt x="20791" y="34017"/>
                  <a:pt x="20565" y="34255"/>
                </a:cubicBezTo>
                <a:cubicBezTo>
                  <a:pt x="20565" y="34184"/>
                  <a:pt x="20565" y="34088"/>
                  <a:pt x="20577" y="34017"/>
                </a:cubicBezTo>
                <a:cubicBezTo>
                  <a:pt x="20660" y="33065"/>
                  <a:pt x="20731" y="32112"/>
                  <a:pt x="20803" y="31148"/>
                </a:cubicBezTo>
                <a:cubicBezTo>
                  <a:pt x="20809" y="31064"/>
                  <a:pt x="20749" y="31023"/>
                  <a:pt x="20685" y="31023"/>
                </a:cubicBezTo>
                <a:cubicBezTo>
                  <a:pt x="20621" y="31023"/>
                  <a:pt x="20553" y="31064"/>
                  <a:pt x="20541" y="31148"/>
                </a:cubicBezTo>
                <a:cubicBezTo>
                  <a:pt x="20446" y="31957"/>
                  <a:pt x="20362" y="32779"/>
                  <a:pt x="20255" y="33600"/>
                </a:cubicBezTo>
                <a:cubicBezTo>
                  <a:pt x="20220" y="33827"/>
                  <a:pt x="20220" y="34208"/>
                  <a:pt x="20196" y="34624"/>
                </a:cubicBezTo>
                <a:cubicBezTo>
                  <a:pt x="19981" y="34850"/>
                  <a:pt x="19779" y="35053"/>
                  <a:pt x="19565" y="35279"/>
                </a:cubicBezTo>
                <a:cubicBezTo>
                  <a:pt x="19624" y="34696"/>
                  <a:pt x="19660" y="34100"/>
                  <a:pt x="19731" y="33553"/>
                </a:cubicBezTo>
                <a:cubicBezTo>
                  <a:pt x="19738" y="33459"/>
                  <a:pt x="19650" y="33406"/>
                  <a:pt x="19568" y="33406"/>
                </a:cubicBezTo>
                <a:cubicBezTo>
                  <a:pt x="19504" y="33406"/>
                  <a:pt x="19444" y="33438"/>
                  <a:pt x="19434" y="33505"/>
                </a:cubicBezTo>
                <a:cubicBezTo>
                  <a:pt x="19327" y="34255"/>
                  <a:pt x="19148" y="35041"/>
                  <a:pt x="19041" y="35815"/>
                </a:cubicBezTo>
                <a:cubicBezTo>
                  <a:pt x="18862" y="36005"/>
                  <a:pt x="18684" y="36208"/>
                  <a:pt x="18493" y="36386"/>
                </a:cubicBezTo>
                <a:cubicBezTo>
                  <a:pt x="18553" y="35934"/>
                  <a:pt x="18588" y="35470"/>
                  <a:pt x="18612" y="35089"/>
                </a:cubicBezTo>
                <a:cubicBezTo>
                  <a:pt x="18618" y="34955"/>
                  <a:pt x="18527" y="34892"/>
                  <a:pt x="18430" y="34892"/>
                </a:cubicBezTo>
                <a:cubicBezTo>
                  <a:pt x="18328" y="34892"/>
                  <a:pt x="18220" y="34961"/>
                  <a:pt x="18207" y="35089"/>
                </a:cubicBezTo>
                <a:cubicBezTo>
                  <a:pt x="18172" y="35612"/>
                  <a:pt x="18088" y="36113"/>
                  <a:pt x="17969" y="36625"/>
                </a:cubicBezTo>
                <a:cubicBezTo>
                  <a:pt x="17945" y="36767"/>
                  <a:pt x="17898" y="36898"/>
                  <a:pt x="17850" y="37053"/>
                </a:cubicBezTo>
                <a:cubicBezTo>
                  <a:pt x="17600" y="37315"/>
                  <a:pt x="17338" y="37589"/>
                  <a:pt x="17076" y="37875"/>
                </a:cubicBezTo>
                <a:cubicBezTo>
                  <a:pt x="17172" y="37541"/>
                  <a:pt x="17255" y="37220"/>
                  <a:pt x="17350" y="36898"/>
                </a:cubicBezTo>
                <a:cubicBezTo>
                  <a:pt x="17386" y="36777"/>
                  <a:pt x="17279" y="36693"/>
                  <a:pt x="17181" y="36693"/>
                </a:cubicBezTo>
                <a:cubicBezTo>
                  <a:pt x="17116" y="36693"/>
                  <a:pt x="17055" y="36730"/>
                  <a:pt x="17041" y="36815"/>
                </a:cubicBezTo>
                <a:cubicBezTo>
                  <a:pt x="16886" y="37339"/>
                  <a:pt x="16731" y="37851"/>
                  <a:pt x="16600" y="38375"/>
                </a:cubicBezTo>
                <a:cubicBezTo>
                  <a:pt x="16529" y="38470"/>
                  <a:pt x="16445" y="38541"/>
                  <a:pt x="16362" y="38625"/>
                </a:cubicBezTo>
                <a:lnTo>
                  <a:pt x="16326" y="38672"/>
                </a:lnTo>
                <a:cubicBezTo>
                  <a:pt x="16529" y="37529"/>
                  <a:pt x="16660" y="36363"/>
                  <a:pt x="16874" y="35231"/>
                </a:cubicBezTo>
                <a:cubicBezTo>
                  <a:pt x="16902" y="35098"/>
                  <a:pt x="16794" y="35015"/>
                  <a:pt x="16690" y="35015"/>
                </a:cubicBezTo>
                <a:cubicBezTo>
                  <a:pt x="16618" y="35015"/>
                  <a:pt x="16548" y="35055"/>
                  <a:pt x="16529" y="35148"/>
                </a:cubicBezTo>
                <a:cubicBezTo>
                  <a:pt x="16279" y="36517"/>
                  <a:pt x="15921" y="37922"/>
                  <a:pt x="15731" y="39327"/>
                </a:cubicBezTo>
                <a:cubicBezTo>
                  <a:pt x="15719" y="39339"/>
                  <a:pt x="15719" y="39351"/>
                  <a:pt x="15695" y="39351"/>
                </a:cubicBezTo>
                <a:cubicBezTo>
                  <a:pt x="15576" y="39470"/>
                  <a:pt x="15457" y="39613"/>
                  <a:pt x="15338" y="39744"/>
                </a:cubicBezTo>
                <a:cubicBezTo>
                  <a:pt x="15648" y="38006"/>
                  <a:pt x="15874" y="36220"/>
                  <a:pt x="16124" y="34481"/>
                </a:cubicBezTo>
                <a:cubicBezTo>
                  <a:pt x="16145" y="34361"/>
                  <a:pt x="16052" y="34287"/>
                  <a:pt x="15969" y="34287"/>
                </a:cubicBezTo>
                <a:cubicBezTo>
                  <a:pt x="15912" y="34287"/>
                  <a:pt x="15860" y="34321"/>
                  <a:pt x="15850" y="34398"/>
                </a:cubicBezTo>
                <a:cubicBezTo>
                  <a:pt x="15505" y="36410"/>
                  <a:pt x="15076" y="38410"/>
                  <a:pt x="14731" y="40411"/>
                </a:cubicBezTo>
                <a:cubicBezTo>
                  <a:pt x="14421" y="40756"/>
                  <a:pt x="14100" y="41101"/>
                  <a:pt x="13790" y="41458"/>
                </a:cubicBezTo>
                <a:cubicBezTo>
                  <a:pt x="13969" y="40042"/>
                  <a:pt x="14100" y="38613"/>
                  <a:pt x="14207" y="37196"/>
                </a:cubicBezTo>
                <a:cubicBezTo>
                  <a:pt x="14213" y="37138"/>
                  <a:pt x="14173" y="37111"/>
                  <a:pt x="14130" y="37111"/>
                </a:cubicBezTo>
                <a:cubicBezTo>
                  <a:pt x="14084" y="37111"/>
                  <a:pt x="14034" y="37141"/>
                  <a:pt x="14028" y="37196"/>
                </a:cubicBezTo>
                <a:cubicBezTo>
                  <a:pt x="13850" y="38803"/>
                  <a:pt x="13600" y="40399"/>
                  <a:pt x="13314" y="41994"/>
                </a:cubicBezTo>
                <a:cubicBezTo>
                  <a:pt x="12611" y="42780"/>
                  <a:pt x="11945" y="43602"/>
                  <a:pt x="11290" y="44435"/>
                </a:cubicBezTo>
                <a:cubicBezTo>
                  <a:pt x="11349" y="43006"/>
                  <a:pt x="11349" y="41578"/>
                  <a:pt x="11623" y="40113"/>
                </a:cubicBezTo>
                <a:cubicBezTo>
                  <a:pt x="11645" y="39954"/>
                  <a:pt x="11508" y="39847"/>
                  <a:pt x="11384" y="39847"/>
                </a:cubicBezTo>
                <a:cubicBezTo>
                  <a:pt x="11304" y="39847"/>
                  <a:pt x="11230" y="39891"/>
                  <a:pt x="11206" y="39994"/>
                </a:cubicBezTo>
                <a:cubicBezTo>
                  <a:pt x="10873" y="41613"/>
                  <a:pt x="10552" y="43494"/>
                  <a:pt x="10683" y="45221"/>
                </a:cubicBezTo>
                <a:lnTo>
                  <a:pt x="10325" y="45709"/>
                </a:lnTo>
                <a:cubicBezTo>
                  <a:pt x="10373" y="43935"/>
                  <a:pt x="10254" y="42173"/>
                  <a:pt x="10456" y="40387"/>
                </a:cubicBezTo>
                <a:cubicBezTo>
                  <a:pt x="10476" y="40260"/>
                  <a:pt x="10362" y="40189"/>
                  <a:pt x="10253" y="40189"/>
                </a:cubicBezTo>
                <a:cubicBezTo>
                  <a:pt x="10168" y="40189"/>
                  <a:pt x="10086" y="40233"/>
                  <a:pt x="10075" y="40327"/>
                </a:cubicBezTo>
                <a:cubicBezTo>
                  <a:pt x="9730" y="42232"/>
                  <a:pt x="9421" y="44471"/>
                  <a:pt x="9802" y="46411"/>
                </a:cubicBezTo>
                <a:cubicBezTo>
                  <a:pt x="8944" y="47626"/>
                  <a:pt x="8135" y="48900"/>
                  <a:pt x="7361" y="50162"/>
                </a:cubicBezTo>
                <a:cubicBezTo>
                  <a:pt x="6396" y="47423"/>
                  <a:pt x="8468" y="45018"/>
                  <a:pt x="9182" y="42542"/>
                </a:cubicBezTo>
                <a:cubicBezTo>
                  <a:pt x="9790" y="40435"/>
                  <a:pt x="8968" y="39792"/>
                  <a:pt x="11552" y="39446"/>
                </a:cubicBezTo>
                <a:cubicBezTo>
                  <a:pt x="11766" y="39422"/>
                  <a:pt x="12004" y="39172"/>
                  <a:pt x="11849" y="38946"/>
                </a:cubicBezTo>
                <a:cubicBezTo>
                  <a:pt x="9718" y="35934"/>
                  <a:pt x="15243" y="32231"/>
                  <a:pt x="16921" y="30707"/>
                </a:cubicBezTo>
                <a:cubicBezTo>
                  <a:pt x="18529" y="29255"/>
                  <a:pt x="20184" y="27826"/>
                  <a:pt x="21755" y="26326"/>
                </a:cubicBezTo>
                <a:cubicBezTo>
                  <a:pt x="25161" y="23075"/>
                  <a:pt x="27161" y="18825"/>
                  <a:pt x="30376" y="15408"/>
                </a:cubicBezTo>
                <a:cubicBezTo>
                  <a:pt x="33007" y="12610"/>
                  <a:pt x="36114" y="10467"/>
                  <a:pt x="39329" y="8454"/>
                </a:cubicBezTo>
                <a:close/>
                <a:moveTo>
                  <a:pt x="47663" y="9693"/>
                </a:moveTo>
                <a:lnTo>
                  <a:pt x="47663" y="9693"/>
                </a:lnTo>
                <a:cubicBezTo>
                  <a:pt x="46949" y="12812"/>
                  <a:pt x="45842" y="15789"/>
                  <a:pt x="43103" y="17753"/>
                </a:cubicBezTo>
                <a:cubicBezTo>
                  <a:pt x="42091" y="18479"/>
                  <a:pt x="41032" y="18920"/>
                  <a:pt x="40305" y="19980"/>
                </a:cubicBezTo>
                <a:cubicBezTo>
                  <a:pt x="39183" y="21591"/>
                  <a:pt x="38632" y="26162"/>
                  <a:pt x="36132" y="26162"/>
                </a:cubicBezTo>
                <a:cubicBezTo>
                  <a:pt x="35769" y="26162"/>
                  <a:pt x="35365" y="26065"/>
                  <a:pt x="34912" y="25849"/>
                </a:cubicBezTo>
                <a:cubicBezTo>
                  <a:pt x="34847" y="25818"/>
                  <a:pt x="34782" y="25804"/>
                  <a:pt x="34720" y="25804"/>
                </a:cubicBezTo>
                <a:cubicBezTo>
                  <a:pt x="34448" y="25804"/>
                  <a:pt x="34233" y="26071"/>
                  <a:pt x="34388" y="26361"/>
                </a:cubicBezTo>
                <a:cubicBezTo>
                  <a:pt x="35364" y="28147"/>
                  <a:pt x="34436" y="28469"/>
                  <a:pt x="33078" y="29540"/>
                </a:cubicBezTo>
                <a:cubicBezTo>
                  <a:pt x="31792" y="30552"/>
                  <a:pt x="30566" y="31660"/>
                  <a:pt x="29435" y="32850"/>
                </a:cubicBezTo>
                <a:cubicBezTo>
                  <a:pt x="27506" y="34898"/>
                  <a:pt x="25780" y="37184"/>
                  <a:pt x="24363" y="39625"/>
                </a:cubicBezTo>
                <a:cubicBezTo>
                  <a:pt x="23649" y="40863"/>
                  <a:pt x="23113" y="42197"/>
                  <a:pt x="22303" y="43375"/>
                </a:cubicBezTo>
                <a:cubicBezTo>
                  <a:pt x="21255" y="44935"/>
                  <a:pt x="19791" y="45566"/>
                  <a:pt x="18398" y="46685"/>
                </a:cubicBezTo>
                <a:cubicBezTo>
                  <a:pt x="16314" y="48352"/>
                  <a:pt x="16231" y="49888"/>
                  <a:pt x="13016" y="50448"/>
                </a:cubicBezTo>
                <a:cubicBezTo>
                  <a:pt x="11576" y="50698"/>
                  <a:pt x="10040" y="50686"/>
                  <a:pt x="8551" y="50710"/>
                </a:cubicBezTo>
                <a:cubicBezTo>
                  <a:pt x="8647" y="50626"/>
                  <a:pt x="8730" y="50531"/>
                  <a:pt x="8813" y="50436"/>
                </a:cubicBezTo>
                <a:cubicBezTo>
                  <a:pt x="8894" y="50529"/>
                  <a:pt x="9026" y="50589"/>
                  <a:pt x="9161" y="50589"/>
                </a:cubicBezTo>
                <a:cubicBezTo>
                  <a:pt x="9285" y="50589"/>
                  <a:pt x="9412" y="50538"/>
                  <a:pt x="9504" y="50412"/>
                </a:cubicBezTo>
                <a:cubicBezTo>
                  <a:pt x="9587" y="50329"/>
                  <a:pt x="9659" y="50221"/>
                  <a:pt x="9730" y="50138"/>
                </a:cubicBezTo>
                <a:cubicBezTo>
                  <a:pt x="11349" y="49876"/>
                  <a:pt x="12957" y="49400"/>
                  <a:pt x="14588" y="49138"/>
                </a:cubicBezTo>
                <a:cubicBezTo>
                  <a:pt x="14926" y="49082"/>
                  <a:pt x="14794" y="48598"/>
                  <a:pt x="14486" y="48598"/>
                </a:cubicBezTo>
                <a:cubicBezTo>
                  <a:pt x="14469" y="48598"/>
                  <a:pt x="14451" y="48599"/>
                  <a:pt x="14433" y="48602"/>
                </a:cubicBezTo>
                <a:cubicBezTo>
                  <a:pt x="13076" y="48781"/>
                  <a:pt x="11671" y="48959"/>
                  <a:pt x="10325" y="49352"/>
                </a:cubicBezTo>
                <a:cubicBezTo>
                  <a:pt x="10552" y="49078"/>
                  <a:pt x="10754" y="48781"/>
                  <a:pt x="10968" y="48483"/>
                </a:cubicBezTo>
                <a:cubicBezTo>
                  <a:pt x="13540" y="47983"/>
                  <a:pt x="16088" y="46769"/>
                  <a:pt x="18291" y="45578"/>
                </a:cubicBezTo>
                <a:cubicBezTo>
                  <a:pt x="18548" y="45434"/>
                  <a:pt x="18378" y="45086"/>
                  <a:pt x="18136" y="45086"/>
                </a:cubicBezTo>
                <a:cubicBezTo>
                  <a:pt x="18097" y="45086"/>
                  <a:pt x="18057" y="45094"/>
                  <a:pt x="18017" y="45114"/>
                </a:cubicBezTo>
                <a:cubicBezTo>
                  <a:pt x="15981" y="46078"/>
                  <a:pt x="13897" y="46661"/>
                  <a:pt x="11802" y="47269"/>
                </a:cubicBezTo>
                <a:cubicBezTo>
                  <a:pt x="12123" y="46769"/>
                  <a:pt x="12445" y="46257"/>
                  <a:pt x="12719" y="45721"/>
                </a:cubicBezTo>
                <a:cubicBezTo>
                  <a:pt x="13909" y="45054"/>
                  <a:pt x="15016" y="44149"/>
                  <a:pt x="16159" y="43447"/>
                </a:cubicBezTo>
                <a:cubicBezTo>
                  <a:pt x="17624" y="42554"/>
                  <a:pt x="19112" y="41708"/>
                  <a:pt x="20601" y="40887"/>
                </a:cubicBezTo>
                <a:cubicBezTo>
                  <a:pt x="20708" y="40833"/>
                  <a:pt x="20651" y="40654"/>
                  <a:pt x="20534" y="40654"/>
                </a:cubicBezTo>
                <a:cubicBezTo>
                  <a:pt x="20521" y="40654"/>
                  <a:pt x="20507" y="40656"/>
                  <a:pt x="20493" y="40661"/>
                </a:cubicBezTo>
                <a:cubicBezTo>
                  <a:pt x="18898" y="41316"/>
                  <a:pt x="17338" y="42066"/>
                  <a:pt x="15838" y="42911"/>
                </a:cubicBezTo>
                <a:cubicBezTo>
                  <a:pt x="15076" y="43340"/>
                  <a:pt x="14254" y="43780"/>
                  <a:pt x="13469" y="44268"/>
                </a:cubicBezTo>
                <a:cubicBezTo>
                  <a:pt x="13671" y="43852"/>
                  <a:pt x="13885" y="43447"/>
                  <a:pt x="14112" y="43066"/>
                </a:cubicBezTo>
                <a:cubicBezTo>
                  <a:pt x="17541" y="41304"/>
                  <a:pt x="20672" y="39041"/>
                  <a:pt x="24244" y="37482"/>
                </a:cubicBezTo>
                <a:cubicBezTo>
                  <a:pt x="24372" y="37428"/>
                  <a:pt x="24308" y="37211"/>
                  <a:pt x="24173" y="37211"/>
                </a:cubicBezTo>
                <a:cubicBezTo>
                  <a:pt x="24158" y="37211"/>
                  <a:pt x="24142" y="37214"/>
                  <a:pt x="24125" y="37220"/>
                </a:cubicBezTo>
                <a:cubicBezTo>
                  <a:pt x="21101" y="38327"/>
                  <a:pt x="17719" y="39696"/>
                  <a:pt x="15064" y="41708"/>
                </a:cubicBezTo>
                <a:cubicBezTo>
                  <a:pt x="15386" y="41351"/>
                  <a:pt x="15719" y="40994"/>
                  <a:pt x="16052" y="40649"/>
                </a:cubicBezTo>
                <a:cubicBezTo>
                  <a:pt x="17302" y="39375"/>
                  <a:pt x="18541" y="38101"/>
                  <a:pt x="19791" y="36827"/>
                </a:cubicBezTo>
                <a:cubicBezTo>
                  <a:pt x="21196" y="36327"/>
                  <a:pt x="22482" y="35505"/>
                  <a:pt x="23827" y="34850"/>
                </a:cubicBezTo>
                <a:cubicBezTo>
                  <a:pt x="25327" y="34100"/>
                  <a:pt x="26935" y="33493"/>
                  <a:pt x="28316" y="32541"/>
                </a:cubicBezTo>
                <a:cubicBezTo>
                  <a:pt x="28351" y="32505"/>
                  <a:pt x="28340" y="32469"/>
                  <a:pt x="28292" y="32469"/>
                </a:cubicBezTo>
                <a:cubicBezTo>
                  <a:pt x="26827" y="32767"/>
                  <a:pt x="25446" y="33434"/>
                  <a:pt x="24089" y="34053"/>
                </a:cubicBezTo>
                <a:cubicBezTo>
                  <a:pt x="23077" y="34529"/>
                  <a:pt x="22005" y="34993"/>
                  <a:pt x="21005" y="35565"/>
                </a:cubicBezTo>
                <a:cubicBezTo>
                  <a:pt x="21624" y="34934"/>
                  <a:pt x="22232" y="34291"/>
                  <a:pt x="22839" y="33672"/>
                </a:cubicBezTo>
                <a:cubicBezTo>
                  <a:pt x="25935" y="32195"/>
                  <a:pt x="28852" y="30279"/>
                  <a:pt x="31923" y="28778"/>
                </a:cubicBezTo>
                <a:cubicBezTo>
                  <a:pt x="32139" y="28675"/>
                  <a:pt x="32000" y="28386"/>
                  <a:pt x="31797" y="28386"/>
                </a:cubicBezTo>
                <a:cubicBezTo>
                  <a:pt x="31765" y="28386"/>
                  <a:pt x="31731" y="28393"/>
                  <a:pt x="31697" y="28409"/>
                </a:cubicBezTo>
                <a:cubicBezTo>
                  <a:pt x="29316" y="29540"/>
                  <a:pt x="26768" y="30648"/>
                  <a:pt x="24434" y="32017"/>
                </a:cubicBezTo>
                <a:lnTo>
                  <a:pt x="26220" y="30148"/>
                </a:lnTo>
                <a:cubicBezTo>
                  <a:pt x="26248" y="30161"/>
                  <a:pt x="26279" y="30175"/>
                  <a:pt x="26315" y="30175"/>
                </a:cubicBezTo>
                <a:cubicBezTo>
                  <a:pt x="26341" y="30175"/>
                  <a:pt x="26369" y="30168"/>
                  <a:pt x="26399" y="30148"/>
                </a:cubicBezTo>
                <a:cubicBezTo>
                  <a:pt x="29566" y="28552"/>
                  <a:pt x="32578" y="26540"/>
                  <a:pt x="35686" y="24837"/>
                </a:cubicBezTo>
                <a:cubicBezTo>
                  <a:pt x="35777" y="24787"/>
                  <a:pt x="35721" y="24658"/>
                  <a:pt x="35629" y="24658"/>
                </a:cubicBezTo>
                <a:cubicBezTo>
                  <a:pt x="35613" y="24658"/>
                  <a:pt x="35596" y="24662"/>
                  <a:pt x="35579" y="24671"/>
                </a:cubicBezTo>
                <a:cubicBezTo>
                  <a:pt x="32721" y="25945"/>
                  <a:pt x="29733" y="27350"/>
                  <a:pt x="27149" y="29147"/>
                </a:cubicBezTo>
                <a:cubicBezTo>
                  <a:pt x="28613" y="27564"/>
                  <a:pt x="30090" y="25980"/>
                  <a:pt x="31519" y="24361"/>
                </a:cubicBezTo>
                <a:cubicBezTo>
                  <a:pt x="32959" y="23718"/>
                  <a:pt x="34352" y="22885"/>
                  <a:pt x="35721" y="22158"/>
                </a:cubicBezTo>
                <a:cubicBezTo>
                  <a:pt x="36150" y="21932"/>
                  <a:pt x="38043" y="21313"/>
                  <a:pt x="37841" y="20623"/>
                </a:cubicBezTo>
                <a:cubicBezTo>
                  <a:pt x="37829" y="20575"/>
                  <a:pt x="37781" y="20527"/>
                  <a:pt x="37746" y="20515"/>
                </a:cubicBezTo>
                <a:cubicBezTo>
                  <a:pt x="37710" y="20503"/>
                  <a:pt x="37674" y="20503"/>
                  <a:pt x="37638" y="20492"/>
                </a:cubicBezTo>
                <a:cubicBezTo>
                  <a:pt x="37624" y="20487"/>
                  <a:pt x="37611" y="20485"/>
                  <a:pt x="37598" y="20485"/>
                </a:cubicBezTo>
                <a:cubicBezTo>
                  <a:pt x="37469" y="20485"/>
                  <a:pt x="37393" y="20680"/>
                  <a:pt x="37524" y="20739"/>
                </a:cubicBezTo>
                <a:lnTo>
                  <a:pt x="37524" y="20739"/>
                </a:lnTo>
                <a:cubicBezTo>
                  <a:pt x="37511" y="20734"/>
                  <a:pt x="37495" y="20732"/>
                  <a:pt x="37476" y="20732"/>
                </a:cubicBezTo>
                <a:cubicBezTo>
                  <a:pt x="37113" y="20732"/>
                  <a:pt x="35765" y="21608"/>
                  <a:pt x="35495" y="21754"/>
                </a:cubicBezTo>
                <a:cubicBezTo>
                  <a:pt x="34995" y="22004"/>
                  <a:pt x="34507" y="22254"/>
                  <a:pt x="34031" y="22516"/>
                </a:cubicBezTo>
                <a:cubicBezTo>
                  <a:pt x="33495" y="22789"/>
                  <a:pt x="32947" y="23063"/>
                  <a:pt x="32412" y="23325"/>
                </a:cubicBezTo>
                <a:cubicBezTo>
                  <a:pt x="32638" y="23075"/>
                  <a:pt x="32876" y="22813"/>
                  <a:pt x="33090" y="22551"/>
                </a:cubicBezTo>
                <a:lnTo>
                  <a:pt x="33126" y="22551"/>
                </a:lnTo>
                <a:cubicBezTo>
                  <a:pt x="35269" y="21468"/>
                  <a:pt x="37245" y="20075"/>
                  <a:pt x="39389" y="18968"/>
                </a:cubicBezTo>
                <a:cubicBezTo>
                  <a:pt x="39470" y="18927"/>
                  <a:pt x="39421" y="18826"/>
                  <a:pt x="39354" y="18826"/>
                </a:cubicBezTo>
                <a:cubicBezTo>
                  <a:pt x="39342" y="18826"/>
                  <a:pt x="39330" y="18829"/>
                  <a:pt x="39317" y="18837"/>
                </a:cubicBezTo>
                <a:cubicBezTo>
                  <a:pt x="37495" y="19670"/>
                  <a:pt x="35579" y="20503"/>
                  <a:pt x="33900" y="21623"/>
                </a:cubicBezTo>
                <a:cubicBezTo>
                  <a:pt x="34436" y="20992"/>
                  <a:pt x="34971" y="20373"/>
                  <a:pt x="35507" y="19730"/>
                </a:cubicBezTo>
                <a:cubicBezTo>
                  <a:pt x="38567" y="18122"/>
                  <a:pt x="41603" y="16420"/>
                  <a:pt x="44639" y="14741"/>
                </a:cubicBezTo>
                <a:cubicBezTo>
                  <a:pt x="44712" y="14699"/>
                  <a:pt x="44675" y="14630"/>
                  <a:pt x="44609" y="14630"/>
                </a:cubicBezTo>
                <a:cubicBezTo>
                  <a:pt x="44599" y="14630"/>
                  <a:pt x="44590" y="14631"/>
                  <a:pt x="44580" y="14634"/>
                </a:cubicBezTo>
                <a:cubicBezTo>
                  <a:pt x="41782" y="15824"/>
                  <a:pt x="39008" y="17182"/>
                  <a:pt x="36352" y="18706"/>
                </a:cubicBezTo>
                <a:cubicBezTo>
                  <a:pt x="36936" y="18003"/>
                  <a:pt x="37495" y="17301"/>
                  <a:pt x="38067" y="16598"/>
                </a:cubicBezTo>
                <a:cubicBezTo>
                  <a:pt x="39972" y="15491"/>
                  <a:pt x="41984" y="14598"/>
                  <a:pt x="44080" y="13884"/>
                </a:cubicBezTo>
                <a:cubicBezTo>
                  <a:pt x="44212" y="13829"/>
                  <a:pt x="44171" y="13642"/>
                  <a:pt x="44051" y="13642"/>
                </a:cubicBezTo>
                <a:cubicBezTo>
                  <a:pt x="44041" y="13642"/>
                  <a:pt x="44031" y="13643"/>
                  <a:pt x="44020" y="13646"/>
                </a:cubicBezTo>
                <a:cubicBezTo>
                  <a:pt x="42175" y="13991"/>
                  <a:pt x="40460" y="14658"/>
                  <a:pt x="38900" y="15586"/>
                </a:cubicBezTo>
                <a:cubicBezTo>
                  <a:pt x="39043" y="15408"/>
                  <a:pt x="39198" y="15229"/>
                  <a:pt x="39329" y="15050"/>
                </a:cubicBezTo>
                <a:cubicBezTo>
                  <a:pt x="41294" y="13919"/>
                  <a:pt x="43246" y="12907"/>
                  <a:pt x="45437" y="12252"/>
                </a:cubicBezTo>
                <a:cubicBezTo>
                  <a:pt x="45684" y="12185"/>
                  <a:pt x="45592" y="11832"/>
                  <a:pt x="45361" y="11832"/>
                </a:cubicBezTo>
                <a:cubicBezTo>
                  <a:pt x="45347" y="11832"/>
                  <a:pt x="45333" y="11833"/>
                  <a:pt x="45318" y="11836"/>
                </a:cubicBezTo>
                <a:cubicBezTo>
                  <a:pt x="43615" y="12169"/>
                  <a:pt x="41948" y="12753"/>
                  <a:pt x="40472" y="13646"/>
                </a:cubicBezTo>
                <a:cubicBezTo>
                  <a:pt x="40770" y="13265"/>
                  <a:pt x="41067" y="12895"/>
                  <a:pt x="41353" y="12526"/>
                </a:cubicBezTo>
                <a:cubicBezTo>
                  <a:pt x="43425" y="11514"/>
                  <a:pt x="45413" y="10407"/>
                  <a:pt x="47663" y="9693"/>
                </a:cubicBezTo>
                <a:close/>
                <a:moveTo>
                  <a:pt x="50719" y="1"/>
                </a:moveTo>
                <a:cubicBezTo>
                  <a:pt x="50658" y="1"/>
                  <a:pt x="50597" y="29"/>
                  <a:pt x="50545" y="96"/>
                </a:cubicBezTo>
                <a:cubicBezTo>
                  <a:pt x="50330" y="370"/>
                  <a:pt x="50128" y="632"/>
                  <a:pt x="49914" y="882"/>
                </a:cubicBezTo>
                <a:cubicBezTo>
                  <a:pt x="46901" y="2930"/>
                  <a:pt x="43711" y="4799"/>
                  <a:pt x="40579" y="6752"/>
                </a:cubicBezTo>
                <a:lnTo>
                  <a:pt x="40543" y="6621"/>
                </a:lnTo>
                <a:cubicBezTo>
                  <a:pt x="40528" y="6598"/>
                  <a:pt x="40503" y="6585"/>
                  <a:pt x="40484" y="6585"/>
                </a:cubicBezTo>
                <a:cubicBezTo>
                  <a:pt x="40473" y="6585"/>
                  <a:pt x="40464" y="6589"/>
                  <a:pt x="40460" y="6597"/>
                </a:cubicBezTo>
                <a:cubicBezTo>
                  <a:pt x="40424" y="6692"/>
                  <a:pt x="40389" y="6799"/>
                  <a:pt x="40353" y="6883"/>
                </a:cubicBezTo>
                <a:cubicBezTo>
                  <a:pt x="35281" y="10086"/>
                  <a:pt x="30447" y="13550"/>
                  <a:pt x="26982" y="18527"/>
                </a:cubicBezTo>
                <a:cubicBezTo>
                  <a:pt x="25196" y="21087"/>
                  <a:pt x="23541" y="23647"/>
                  <a:pt x="21243" y="25814"/>
                </a:cubicBezTo>
                <a:cubicBezTo>
                  <a:pt x="19100" y="27838"/>
                  <a:pt x="16886" y="29778"/>
                  <a:pt x="14695" y="31755"/>
                </a:cubicBezTo>
                <a:cubicBezTo>
                  <a:pt x="13266" y="33053"/>
                  <a:pt x="11242" y="34398"/>
                  <a:pt x="10683" y="36351"/>
                </a:cubicBezTo>
                <a:cubicBezTo>
                  <a:pt x="10099" y="38375"/>
                  <a:pt x="11623" y="38732"/>
                  <a:pt x="8920" y="39101"/>
                </a:cubicBezTo>
                <a:cubicBezTo>
                  <a:pt x="8730" y="39137"/>
                  <a:pt x="8659" y="39363"/>
                  <a:pt x="8682" y="39518"/>
                </a:cubicBezTo>
                <a:cubicBezTo>
                  <a:pt x="9397" y="43506"/>
                  <a:pt x="5253" y="46650"/>
                  <a:pt x="6754" y="50626"/>
                </a:cubicBezTo>
                <a:cubicBezTo>
                  <a:pt x="6801" y="50733"/>
                  <a:pt x="6861" y="50805"/>
                  <a:pt x="6944" y="50852"/>
                </a:cubicBezTo>
                <a:cubicBezTo>
                  <a:pt x="4325" y="55270"/>
                  <a:pt x="2134" y="59937"/>
                  <a:pt x="50" y="64640"/>
                </a:cubicBezTo>
                <a:cubicBezTo>
                  <a:pt x="1" y="64764"/>
                  <a:pt x="107" y="64883"/>
                  <a:pt x="212" y="64883"/>
                </a:cubicBezTo>
                <a:cubicBezTo>
                  <a:pt x="258" y="64883"/>
                  <a:pt x="304" y="64861"/>
                  <a:pt x="336" y="64807"/>
                </a:cubicBezTo>
                <a:cubicBezTo>
                  <a:pt x="2670" y="60389"/>
                  <a:pt x="4956" y="55972"/>
                  <a:pt x="7575" y="51769"/>
                </a:cubicBezTo>
                <a:cubicBezTo>
                  <a:pt x="7881" y="51761"/>
                  <a:pt x="8203" y="51758"/>
                  <a:pt x="8536" y="51758"/>
                </a:cubicBezTo>
                <a:cubicBezTo>
                  <a:pt x="8926" y="51758"/>
                  <a:pt x="9332" y="51762"/>
                  <a:pt x="9746" y="51762"/>
                </a:cubicBezTo>
                <a:cubicBezTo>
                  <a:pt x="11964" y="51762"/>
                  <a:pt x="14425" y="51672"/>
                  <a:pt x="16052" y="50531"/>
                </a:cubicBezTo>
                <a:cubicBezTo>
                  <a:pt x="17231" y="49698"/>
                  <a:pt x="17945" y="48364"/>
                  <a:pt x="19065" y="47459"/>
                </a:cubicBezTo>
                <a:cubicBezTo>
                  <a:pt x="20231" y="46507"/>
                  <a:pt x="21529" y="45888"/>
                  <a:pt x="22494" y="44697"/>
                </a:cubicBezTo>
                <a:cubicBezTo>
                  <a:pt x="24315" y="42470"/>
                  <a:pt x="25208" y="39482"/>
                  <a:pt x="26875" y="37101"/>
                </a:cubicBezTo>
                <a:cubicBezTo>
                  <a:pt x="29304" y="33624"/>
                  <a:pt x="32376" y="30683"/>
                  <a:pt x="35912" y="28362"/>
                </a:cubicBezTo>
                <a:cubicBezTo>
                  <a:pt x="36067" y="28254"/>
                  <a:pt x="36126" y="28052"/>
                  <a:pt x="36043" y="27873"/>
                </a:cubicBezTo>
                <a:cubicBezTo>
                  <a:pt x="35852" y="27516"/>
                  <a:pt x="35674" y="27135"/>
                  <a:pt x="35483" y="26778"/>
                </a:cubicBezTo>
                <a:lnTo>
                  <a:pt x="35483" y="26778"/>
                </a:lnTo>
                <a:cubicBezTo>
                  <a:pt x="35636" y="26802"/>
                  <a:pt x="35787" y="26814"/>
                  <a:pt x="35936" y="26814"/>
                </a:cubicBezTo>
                <a:cubicBezTo>
                  <a:pt x="36898" y="26814"/>
                  <a:pt x="37768" y="26323"/>
                  <a:pt x="38531" y="25456"/>
                </a:cubicBezTo>
                <a:cubicBezTo>
                  <a:pt x="39139" y="24754"/>
                  <a:pt x="39448" y="23956"/>
                  <a:pt x="39781" y="23087"/>
                </a:cubicBezTo>
                <a:cubicBezTo>
                  <a:pt x="40198" y="22004"/>
                  <a:pt x="40615" y="20611"/>
                  <a:pt x="41436" y="19741"/>
                </a:cubicBezTo>
                <a:cubicBezTo>
                  <a:pt x="42056" y="19087"/>
                  <a:pt x="42841" y="18801"/>
                  <a:pt x="43520" y="18265"/>
                </a:cubicBezTo>
                <a:cubicBezTo>
                  <a:pt x="48890" y="14038"/>
                  <a:pt x="48342" y="6776"/>
                  <a:pt x="50747" y="930"/>
                </a:cubicBezTo>
                <a:cubicBezTo>
                  <a:pt x="50807" y="882"/>
                  <a:pt x="50854" y="846"/>
                  <a:pt x="50914" y="799"/>
                </a:cubicBezTo>
                <a:cubicBezTo>
                  <a:pt x="51009" y="703"/>
                  <a:pt x="50997" y="584"/>
                  <a:pt x="50938" y="489"/>
                </a:cubicBezTo>
                <a:cubicBezTo>
                  <a:pt x="50961" y="489"/>
                  <a:pt x="50961" y="453"/>
                  <a:pt x="50973" y="430"/>
                </a:cubicBezTo>
                <a:cubicBezTo>
                  <a:pt x="51062" y="235"/>
                  <a:pt x="50894" y="1"/>
                  <a:pt x="5071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635" name="Group 634"/>
          <p:cNvGrpSpPr/>
          <p:nvPr/>
        </p:nvGrpSpPr>
        <p:grpSpPr>
          <a:xfrm>
            <a:off x="6568805" y="2341357"/>
            <a:ext cx="2728451" cy="2802143"/>
            <a:chOff x="5234229" y="1090342"/>
            <a:chExt cx="3067541" cy="3319429"/>
          </a:xfrm>
        </p:grpSpPr>
        <p:grpSp>
          <p:nvGrpSpPr>
            <p:cNvPr id="636" name="Google Shape;17091;p55"/>
            <p:cNvGrpSpPr/>
            <p:nvPr/>
          </p:nvGrpSpPr>
          <p:grpSpPr>
            <a:xfrm>
              <a:off x="5310429" y="1166542"/>
              <a:ext cx="2991341" cy="3243229"/>
              <a:chOff x="3779925" y="1751900"/>
              <a:chExt cx="1395150" cy="1512700"/>
            </a:xfrm>
          </p:grpSpPr>
          <p:sp>
            <p:nvSpPr>
              <p:cNvPr id="677" name="Google Shape;17092;p55"/>
              <p:cNvSpPr/>
              <p:nvPr/>
            </p:nvSpPr>
            <p:spPr>
              <a:xfrm>
                <a:off x="3779925" y="1751900"/>
                <a:ext cx="1395150" cy="1512700"/>
              </a:xfrm>
              <a:custGeom>
                <a:avLst/>
                <a:gdLst/>
                <a:ahLst/>
                <a:cxnLst/>
                <a:rect l="l" t="t" r="r" b="b"/>
                <a:pathLst>
                  <a:path w="55806" h="60508" extrusionOk="0">
                    <a:moveTo>
                      <a:pt x="35362" y="1284"/>
                    </a:moveTo>
                    <a:cubicBezTo>
                      <a:pt x="35362" y="1391"/>
                      <a:pt x="35362" y="1474"/>
                      <a:pt x="35374" y="1581"/>
                    </a:cubicBezTo>
                    <a:cubicBezTo>
                      <a:pt x="35326" y="1593"/>
                      <a:pt x="35267" y="1593"/>
                      <a:pt x="35219" y="1605"/>
                    </a:cubicBezTo>
                    <a:lnTo>
                      <a:pt x="35219" y="1296"/>
                    </a:lnTo>
                    <a:cubicBezTo>
                      <a:pt x="35267" y="1296"/>
                      <a:pt x="35314" y="1284"/>
                      <a:pt x="35362" y="1284"/>
                    </a:cubicBezTo>
                    <a:close/>
                    <a:moveTo>
                      <a:pt x="35803" y="1391"/>
                    </a:moveTo>
                    <a:cubicBezTo>
                      <a:pt x="35898" y="1427"/>
                      <a:pt x="35969" y="1522"/>
                      <a:pt x="36017" y="1653"/>
                    </a:cubicBezTo>
                    <a:cubicBezTo>
                      <a:pt x="35957" y="1605"/>
                      <a:pt x="35898" y="1581"/>
                      <a:pt x="35826" y="1569"/>
                    </a:cubicBezTo>
                    <a:cubicBezTo>
                      <a:pt x="35826" y="1510"/>
                      <a:pt x="35803" y="1450"/>
                      <a:pt x="35803" y="1391"/>
                    </a:cubicBezTo>
                    <a:close/>
                    <a:moveTo>
                      <a:pt x="34838" y="1403"/>
                    </a:moveTo>
                    <a:lnTo>
                      <a:pt x="34838" y="1403"/>
                    </a:lnTo>
                    <a:cubicBezTo>
                      <a:pt x="34826" y="1510"/>
                      <a:pt x="34814" y="1629"/>
                      <a:pt x="34791" y="1748"/>
                    </a:cubicBezTo>
                    <a:cubicBezTo>
                      <a:pt x="34731" y="1760"/>
                      <a:pt x="34695" y="1784"/>
                      <a:pt x="34636" y="1819"/>
                    </a:cubicBezTo>
                    <a:lnTo>
                      <a:pt x="34636" y="1462"/>
                    </a:lnTo>
                    <a:cubicBezTo>
                      <a:pt x="34707" y="1427"/>
                      <a:pt x="34767" y="1415"/>
                      <a:pt x="34838" y="1403"/>
                    </a:cubicBezTo>
                    <a:close/>
                    <a:moveTo>
                      <a:pt x="34279" y="1593"/>
                    </a:moveTo>
                    <a:lnTo>
                      <a:pt x="34231" y="1998"/>
                    </a:lnTo>
                    <a:cubicBezTo>
                      <a:pt x="34124" y="2046"/>
                      <a:pt x="34040" y="2081"/>
                      <a:pt x="33933" y="2141"/>
                    </a:cubicBezTo>
                    <a:cubicBezTo>
                      <a:pt x="33921" y="2046"/>
                      <a:pt x="33921" y="1939"/>
                      <a:pt x="33898" y="1831"/>
                    </a:cubicBezTo>
                    <a:cubicBezTo>
                      <a:pt x="33898" y="1808"/>
                      <a:pt x="33886" y="1784"/>
                      <a:pt x="33874" y="1772"/>
                    </a:cubicBezTo>
                    <a:lnTo>
                      <a:pt x="34279" y="1593"/>
                    </a:lnTo>
                    <a:close/>
                    <a:moveTo>
                      <a:pt x="33624" y="1891"/>
                    </a:moveTo>
                    <a:cubicBezTo>
                      <a:pt x="33588" y="2058"/>
                      <a:pt x="33576" y="2189"/>
                      <a:pt x="33564" y="2343"/>
                    </a:cubicBezTo>
                    <a:cubicBezTo>
                      <a:pt x="33481" y="2379"/>
                      <a:pt x="33409" y="2427"/>
                      <a:pt x="33350" y="2462"/>
                    </a:cubicBezTo>
                    <a:cubicBezTo>
                      <a:pt x="33338" y="2367"/>
                      <a:pt x="33338" y="2284"/>
                      <a:pt x="33326" y="2177"/>
                    </a:cubicBezTo>
                    <a:cubicBezTo>
                      <a:pt x="33326" y="2129"/>
                      <a:pt x="33290" y="2105"/>
                      <a:pt x="33255" y="2081"/>
                    </a:cubicBezTo>
                    <a:cubicBezTo>
                      <a:pt x="33374" y="2022"/>
                      <a:pt x="33493" y="1950"/>
                      <a:pt x="33624" y="1891"/>
                    </a:cubicBezTo>
                    <a:close/>
                    <a:moveTo>
                      <a:pt x="33040" y="2224"/>
                    </a:moveTo>
                    <a:lnTo>
                      <a:pt x="33040" y="2224"/>
                    </a:lnTo>
                    <a:cubicBezTo>
                      <a:pt x="33028" y="2367"/>
                      <a:pt x="33005" y="2522"/>
                      <a:pt x="32993" y="2653"/>
                    </a:cubicBezTo>
                    <a:cubicBezTo>
                      <a:pt x="32981" y="2653"/>
                      <a:pt x="32969" y="2665"/>
                      <a:pt x="32969" y="2665"/>
                    </a:cubicBezTo>
                    <a:cubicBezTo>
                      <a:pt x="32909" y="2689"/>
                      <a:pt x="32862" y="2712"/>
                      <a:pt x="32802" y="2736"/>
                    </a:cubicBezTo>
                    <a:cubicBezTo>
                      <a:pt x="32814" y="2653"/>
                      <a:pt x="32814" y="2558"/>
                      <a:pt x="32826" y="2474"/>
                    </a:cubicBezTo>
                    <a:cubicBezTo>
                      <a:pt x="32826" y="2415"/>
                      <a:pt x="32814" y="2379"/>
                      <a:pt x="32766" y="2355"/>
                    </a:cubicBezTo>
                    <a:cubicBezTo>
                      <a:pt x="32874" y="2308"/>
                      <a:pt x="32969" y="2260"/>
                      <a:pt x="33040" y="2224"/>
                    </a:cubicBezTo>
                    <a:close/>
                    <a:moveTo>
                      <a:pt x="37279" y="2236"/>
                    </a:moveTo>
                    <a:lnTo>
                      <a:pt x="37279" y="2236"/>
                    </a:lnTo>
                    <a:cubicBezTo>
                      <a:pt x="36969" y="2396"/>
                      <a:pt x="36650" y="2566"/>
                      <a:pt x="36347" y="2737"/>
                    </a:cubicBezTo>
                    <a:lnTo>
                      <a:pt x="36347" y="2737"/>
                    </a:lnTo>
                    <a:cubicBezTo>
                      <a:pt x="36443" y="2680"/>
                      <a:pt x="36540" y="2619"/>
                      <a:pt x="36636" y="2558"/>
                    </a:cubicBezTo>
                    <a:cubicBezTo>
                      <a:pt x="36731" y="2498"/>
                      <a:pt x="36743" y="2415"/>
                      <a:pt x="36731" y="2343"/>
                    </a:cubicBezTo>
                    <a:cubicBezTo>
                      <a:pt x="36838" y="2320"/>
                      <a:pt x="36934" y="2296"/>
                      <a:pt x="37041" y="2284"/>
                    </a:cubicBezTo>
                    <a:cubicBezTo>
                      <a:pt x="37112" y="2260"/>
                      <a:pt x="37196" y="2248"/>
                      <a:pt x="37279" y="2236"/>
                    </a:cubicBezTo>
                    <a:close/>
                    <a:moveTo>
                      <a:pt x="32481" y="2546"/>
                    </a:moveTo>
                    <a:lnTo>
                      <a:pt x="32481" y="2546"/>
                    </a:lnTo>
                    <a:cubicBezTo>
                      <a:pt x="32457" y="2665"/>
                      <a:pt x="32445" y="2796"/>
                      <a:pt x="32433" y="2939"/>
                    </a:cubicBezTo>
                    <a:cubicBezTo>
                      <a:pt x="32314" y="2986"/>
                      <a:pt x="32195" y="3058"/>
                      <a:pt x="32064" y="3093"/>
                    </a:cubicBezTo>
                    <a:cubicBezTo>
                      <a:pt x="32064" y="3022"/>
                      <a:pt x="32052" y="2951"/>
                      <a:pt x="32028" y="2879"/>
                    </a:cubicBezTo>
                    <a:cubicBezTo>
                      <a:pt x="32028" y="2855"/>
                      <a:pt x="32016" y="2843"/>
                      <a:pt x="31993" y="2843"/>
                    </a:cubicBezTo>
                    <a:cubicBezTo>
                      <a:pt x="32159" y="2736"/>
                      <a:pt x="32326" y="2653"/>
                      <a:pt x="32481" y="2546"/>
                    </a:cubicBezTo>
                    <a:close/>
                    <a:moveTo>
                      <a:pt x="32969" y="3284"/>
                    </a:moveTo>
                    <a:cubicBezTo>
                      <a:pt x="32921" y="3332"/>
                      <a:pt x="32862" y="3367"/>
                      <a:pt x="32814" y="3391"/>
                    </a:cubicBezTo>
                    <a:lnTo>
                      <a:pt x="32814" y="3367"/>
                    </a:lnTo>
                    <a:cubicBezTo>
                      <a:pt x="32862" y="3332"/>
                      <a:pt x="32909" y="3320"/>
                      <a:pt x="32969" y="3284"/>
                    </a:cubicBezTo>
                    <a:close/>
                    <a:moveTo>
                      <a:pt x="31790" y="2974"/>
                    </a:moveTo>
                    <a:lnTo>
                      <a:pt x="31790" y="2974"/>
                    </a:lnTo>
                    <a:cubicBezTo>
                      <a:pt x="31743" y="3070"/>
                      <a:pt x="31743" y="3153"/>
                      <a:pt x="31743" y="3260"/>
                    </a:cubicBezTo>
                    <a:cubicBezTo>
                      <a:pt x="31623" y="3320"/>
                      <a:pt x="31504" y="3379"/>
                      <a:pt x="31373" y="3439"/>
                    </a:cubicBezTo>
                    <a:lnTo>
                      <a:pt x="31373" y="3260"/>
                    </a:lnTo>
                    <a:lnTo>
                      <a:pt x="31373" y="3248"/>
                    </a:lnTo>
                    <a:cubicBezTo>
                      <a:pt x="31504" y="3153"/>
                      <a:pt x="31635" y="3070"/>
                      <a:pt x="31790" y="2974"/>
                    </a:cubicBezTo>
                    <a:close/>
                    <a:moveTo>
                      <a:pt x="31064" y="3439"/>
                    </a:moveTo>
                    <a:lnTo>
                      <a:pt x="31052" y="3582"/>
                    </a:lnTo>
                    <a:cubicBezTo>
                      <a:pt x="30957" y="3629"/>
                      <a:pt x="30850" y="3689"/>
                      <a:pt x="30742" y="3736"/>
                    </a:cubicBezTo>
                    <a:lnTo>
                      <a:pt x="30742" y="3724"/>
                    </a:lnTo>
                    <a:cubicBezTo>
                      <a:pt x="30742" y="3689"/>
                      <a:pt x="30742" y="3677"/>
                      <a:pt x="30731" y="3641"/>
                    </a:cubicBezTo>
                    <a:cubicBezTo>
                      <a:pt x="30838" y="3570"/>
                      <a:pt x="30945" y="3510"/>
                      <a:pt x="31064" y="3439"/>
                    </a:cubicBezTo>
                    <a:close/>
                    <a:moveTo>
                      <a:pt x="32338" y="3570"/>
                    </a:moveTo>
                    <a:lnTo>
                      <a:pt x="32338" y="3594"/>
                    </a:lnTo>
                    <a:lnTo>
                      <a:pt x="32338" y="3629"/>
                    </a:lnTo>
                    <a:cubicBezTo>
                      <a:pt x="32255" y="3677"/>
                      <a:pt x="32147" y="3736"/>
                      <a:pt x="32052" y="3784"/>
                    </a:cubicBezTo>
                    <a:lnTo>
                      <a:pt x="32052" y="3677"/>
                    </a:lnTo>
                    <a:cubicBezTo>
                      <a:pt x="32147" y="3653"/>
                      <a:pt x="32231" y="3617"/>
                      <a:pt x="32338" y="3570"/>
                    </a:cubicBezTo>
                    <a:close/>
                    <a:moveTo>
                      <a:pt x="30385" y="3867"/>
                    </a:moveTo>
                    <a:lnTo>
                      <a:pt x="30385" y="3903"/>
                    </a:lnTo>
                    <a:cubicBezTo>
                      <a:pt x="30350" y="3927"/>
                      <a:pt x="30278" y="3951"/>
                      <a:pt x="30242" y="3975"/>
                    </a:cubicBezTo>
                    <a:cubicBezTo>
                      <a:pt x="30278" y="3951"/>
                      <a:pt x="30350" y="3915"/>
                      <a:pt x="30385" y="3867"/>
                    </a:cubicBezTo>
                    <a:close/>
                    <a:moveTo>
                      <a:pt x="40470" y="2165"/>
                    </a:moveTo>
                    <a:lnTo>
                      <a:pt x="40470" y="2165"/>
                    </a:lnTo>
                    <a:cubicBezTo>
                      <a:pt x="40720" y="2177"/>
                      <a:pt x="40958" y="2189"/>
                      <a:pt x="41208" y="2189"/>
                    </a:cubicBezTo>
                    <a:cubicBezTo>
                      <a:pt x="40303" y="2760"/>
                      <a:pt x="39422" y="3367"/>
                      <a:pt x="38577" y="4010"/>
                    </a:cubicBezTo>
                    <a:cubicBezTo>
                      <a:pt x="39196" y="3463"/>
                      <a:pt x="39803" y="2915"/>
                      <a:pt x="40422" y="2367"/>
                    </a:cubicBezTo>
                    <a:cubicBezTo>
                      <a:pt x="40494" y="2308"/>
                      <a:pt x="40494" y="2224"/>
                      <a:pt x="40470" y="2165"/>
                    </a:cubicBezTo>
                    <a:close/>
                    <a:moveTo>
                      <a:pt x="39172" y="2129"/>
                    </a:moveTo>
                    <a:cubicBezTo>
                      <a:pt x="38362" y="2772"/>
                      <a:pt x="37565" y="3391"/>
                      <a:pt x="36755" y="4022"/>
                    </a:cubicBezTo>
                    <a:cubicBezTo>
                      <a:pt x="37446" y="3415"/>
                      <a:pt x="38100" y="2772"/>
                      <a:pt x="38755" y="2129"/>
                    </a:cubicBezTo>
                    <a:close/>
                    <a:moveTo>
                      <a:pt x="31695" y="3855"/>
                    </a:moveTo>
                    <a:cubicBezTo>
                      <a:pt x="31695" y="3903"/>
                      <a:pt x="31695" y="3951"/>
                      <a:pt x="31683" y="3986"/>
                    </a:cubicBezTo>
                    <a:cubicBezTo>
                      <a:pt x="31576" y="4046"/>
                      <a:pt x="31457" y="4105"/>
                      <a:pt x="31350" y="4165"/>
                    </a:cubicBezTo>
                    <a:cubicBezTo>
                      <a:pt x="31350" y="4153"/>
                      <a:pt x="31373" y="4153"/>
                      <a:pt x="31373" y="4141"/>
                    </a:cubicBezTo>
                    <a:cubicBezTo>
                      <a:pt x="31373" y="4094"/>
                      <a:pt x="31385" y="4034"/>
                      <a:pt x="31385" y="3986"/>
                    </a:cubicBezTo>
                    <a:lnTo>
                      <a:pt x="31695" y="3855"/>
                    </a:lnTo>
                    <a:close/>
                    <a:moveTo>
                      <a:pt x="31052" y="4141"/>
                    </a:moveTo>
                    <a:cubicBezTo>
                      <a:pt x="31052" y="4213"/>
                      <a:pt x="31123" y="4260"/>
                      <a:pt x="31159" y="4272"/>
                    </a:cubicBezTo>
                    <a:cubicBezTo>
                      <a:pt x="31016" y="4367"/>
                      <a:pt x="30861" y="4451"/>
                      <a:pt x="30707" y="4522"/>
                    </a:cubicBezTo>
                    <a:cubicBezTo>
                      <a:pt x="30719" y="4451"/>
                      <a:pt x="30731" y="4356"/>
                      <a:pt x="30731" y="4272"/>
                    </a:cubicBezTo>
                    <a:cubicBezTo>
                      <a:pt x="30850" y="4248"/>
                      <a:pt x="30957" y="4201"/>
                      <a:pt x="31052" y="4141"/>
                    </a:cubicBezTo>
                    <a:close/>
                    <a:moveTo>
                      <a:pt x="30326" y="4475"/>
                    </a:moveTo>
                    <a:cubicBezTo>
                      <a:pt x="30326" y="4570"/>
                      <a:pt x="30326" y="4641"/>
                      <a:pt x="30361" y="4725"/>
                    </a:cubicBezTo>
                    <a:cubicBezTo>
                      <a:pt x="30302" y="4760"/>
                      <a:pt x="30230" y="4808"/>
                      <a:pt x="30171" y="4856"/>
                    </a:cubicBezTo>
                    <a:cubicBezTo>
                      <a:pt x="30183" y="4748"/>
                      <a:pt x="30195" y="4653"/>
                      <a:pt x="30195" y="4534"/>
                    </a:cubicBezTo>
                    <a:cubicBezTo>
                      <a:pt x="30242" y="4522"/>
                      <a:pt x="30290" y="4498"/>
                      <a:pt x="30326" y="4475"/>
                    </a:cubicBezTo>
                    <a:close/>
                    <a:moveTo>
                      <a:pt x="29778" y="4737"/>
                    </a:moveTo>
                    <a:lnTo>
                      <a:pt x="29778" y="4737"/>
                    </a:lnTo>
                    <a:cubicBezTo>
                      <a:pt x="29766" y="4856"/>
                      <a:pt x="29754" y="4963"/>
                      <a:pt x="29766" y="5082"/>
                    </a:cubicBezTo>
                    <a:cubicBezTo>
                      <a:pt x="29588" y="5177"/>
                      <a:pt x="29409" y="5284"/>
                      <a:pt x="29242" y="5391"/>
                    </a:cubicBezTo>
                    <a:cubicBezTo>
                      <a:pt x="29254" y="5320"/>
                      <a:pt x="29254" y="5237"/>
                      <a:pt x="29254" y="5165"/>
                    </a:cubicBezTo>
                    <a:cubicBezTo>
                      <a:pt x="29254" y="5106"/>
                      <a:pt x="29266" y="5034"/>
                      <a:pt x="29266" y="4975"/>
                    </a:cubicBezTo>
                    <a:cubicBezTo>
                      <a:pt x="29421" y="4879"/>
                      <a:pt x="29599" y="4808"/>
                      <a:pt x="29778" y="4737"/>
                    </a:cubicBezTo>
                    <a:close/>
                    <a:moveTo>
                      <a:pt x="28956" y="5106"/>
                    </a:moveTo>
                    <a:lnTo>
                      <a:pt x="28956" y="5106"/>
                    </a:lnTo>
                    <a:cubicBezTo>
                      <a:pt x="28933" y="5260"/>
                      <a:pt x="28945" y="5403"/>
                      <a:pt x="28992" y="5522"/>
                    </a:cubicBezTo>
                    <a:cubicBezTo>
                      <a:pt x="28873" y="5594"/>
                      <a:pt x="28754" y="5653"/>
                      <a:pt x="28635" y="5725"/>
                    </a:cubicBezTo>
                    <a:cubicBezTo>
                      <a:pt x="28671" y="5582"/>
                      <a:pt x="28671" y="5403"/>
                      <a:pt x="28659" y="5237"/>
                    </a:cubicBezTo>
                    <a:cubicBezTo>
                      <a:pt x="28754" y="5189"/>
                      <a:pt x="28861" y="5153"/>
                      <a:pt x="28956" y="5106"/>
                    </a:cubicBezTo>
                    <a:close/>
                    <a:moveTo>
                      <a:pt x="28349" y="5391"/>
                    </a:moveTo>
                    <a:cubicBezTo>
                      <a:pt x="28349" y="5558"/>
                      <a:pt x="28361" y="5701"/>
                      <a:pt x="28421" y="5820"/>
                    </a:cubicBezTo>
                    <a:cubicBezTo>
                      <a:pt x="28421" y="5832"/>
                      <a:pt x="28445" y="5832"/>
                      <a:pt x="28456" y="5832"/>
                    </a:cubicBezTo>
                    <a:cubicBezTo>
                      <a:pt x="28278" y="5939"/>
                      <a:pt x="28099" y="6046"/>
                      <a:pt x="27921" y="6165"/>
                    </a:cubicBezTo>
                    <a:cubicBezTo>
                      <a:pt x="27992" y="5987"/>
                      <a:pt x="28004" y="5760"/>
                      <a:pt x="28004" y="5546"/>
                    </a:cubicBezTo>
                    <a:cubicBezTo>
                      <a:pt x="28052" y="5534"/>
                      <a:pt x="28111" y="5510"/>
                      <a:pt x="28171" y="5475"/>
                    </a:cubicBezTo>
                    <a:lnTo>
                      <a:pt x="28349" y="5391"/>
                    </a:lnTo>
                    <a:close/>
                    <a:moveTo>
                      <a:pt x="45066" y="5963"/>
                    </a:moveTo>
                    <a:lnTo>
                      <a:pt x="45066" y="6284"/>
                    </a:lnTo>
                    <a:lnTo>
                      <a:pt x="45018" y="6332"/>
                    </a:lnTo>
                    <a:lnTo>
                      <a:pt x="45066" y="5963"/>
                    </a:lnTo>
                    <a:close/>
                    <a:moveTo>
                      <a:pt x="44970" y="6653"/>
                    </a:moveTo>
                    <a:cubicBezTo>
                      <a:pt x="44970" y="6665"/>
                      <a:pt x="44970" y="6689"/>
                      <a:pt x="44982" y="6701"/>
                    </a:cubicBezTo>
                    <a:cubicBezTo>
                      <a:pt x="44970" y="6713"/>
                      <a:pt x="44970" y="6749"/>
                      <a:pt x="44958" y="6761"/>
                    </a:cubicBezTo>
                    <a:cubicBezTo>
                      <a:pt x="44958" y="6725"/>
                      <a:pt x="44958" y="6689"/>
                      <a:pt x="44970" y="6653"/>
                    </a:cubicBezTo>
                    <a:close/>
                    <a:moveTo>
                      <a:pt x="27706" y="5737"/>
                    </a:moveTo>
                    <a:cubicBezTo>
                      <a:pt x="27694" y="5891"/>
                      <a:pt x="27694" y="6058"/>
                      <a:pt x="27742" y="6213"/>
                    </a:cubicBezTo>
                    <a:cubicBezTo>
                      <a:pt x="27754" y="6237"/>
                      <a:pt x="27766" y="6249"/>
                      <a:pt x="27802" y="6261"/>
                    </a:cubicBezTo>
                    <a:cubicBezTo>
                      <a:pt x="27373" y="6522"/>
                      <a:pt x="26932" y="6784"/>
                      <a:pt x="26504" y="7058"/>
                    </a:cubicBezTo>
                    <a:cubicBezTo>
                      <a:pt x="26563" y="6820"/>
                      <a:pt x="26575" y="6558"/>
                      <a:pt x="26575" y="6308"/>
                    </a:cubicBezTo>
                    <a:cubicBezTo>
                      <a:pt x="26718" y="6213"/>
                      <a:pt x="26861" y="6130"/>
                      <a:pt x="27028" y="6058"/>
                    </a:cubicBezTo>
                    <a:lnTo>
                      <a:pt x="27028" y="6058"/>
                    </a:lnTo>
                    <a:cubicBezTo>
                      <a:pt x="27016" y="6189"/>
                      <a:pt x="27016" y="6332"/>
                      <a:pt x="27040" y="6463"/>
                    </a:cubicBezTo>
                    <a:cubicBezTo>
                      <a:pt x="27045" y="6519"/>
                      <a:pt x="27088" y="6544"/>
                      <a:pt x="27135" y="6544"/>
                    </a:cubicBezTo>
                    <a:cubicBezTo>
                      <a:pt x="27188" y="6544"/>
                      <a:pt x="27247" y="6513"/>
                      <a:pt x="27266" y="6463"/>
                    </a:cubicBezTo>
                    <a:cubicBezTo>
                      <a:pt x="27302" y="6284"/>
                      <a:pt x="27325" y="6106"/>
                      <a:pt x="27337" y="5915"/>
                    </a:cubicBezTo>
                    <a:cubicBezTo>
                      <a:pt x="27456" y="5856"/>
                      <a:pt x="27587" y="5796"/>
                      <a:pt x="27706" y="5737"/>
                    </a:cubicBezTo>
                    <a:close/>
                    <a:moveTo>
                      <a:pt x="26278" y="6415"/>
                    </a:moveTo>
                    <a:lnTo>
                      <a:pt x="26278" y="6415"/>
                    </a:lnTo>
                    <a:cubicBezTo>
                      <a:pt x="26254" y="6642"/>
                      <a:pt x="26242" y="6880"/>
                      <a:pt x="26266" y="7106"/>
                    </a:cubicBezTo>
                    <a:cubicBezTo>
                      <a:pt x="26266" y="7118"/>
                      <a:pt x="26278" y="7130"/>
                      <a:pt x="26301" y="7142"/>
                    </a:cubicBezTo>
                    <a:cubicBezTo>
                      <a:pt x="26182" y="7225"/>
                      <a:pt x="26063" y="7296"/>
                      <a:pt x="25920" y="7368"/>
                    </a:cubicBezTo>
                    <a:cubicBezTo>
                      <a:pt x="25956" y="7249"/>
                      <a:pt x="25908" y="7142"/>
                      <a:pt x="25908" y="7023"/>
                    </a:cubicBezTo>
                    <a:cubicBezTo>
                      <a:pt x="25897" y="6892"/>
                      <a:pt x="25897" y="6749"/>
                      <a:pt x="25908" y="6606"/>
                    </a:cubicBezTo>
                    <a:cubicBezTo>
                      <a:pt x="26039" y="6546"/>
                      <a:pt x="26159" y="6475"/>
                      <a:pt x="26278" y="6415"/>
                    </a:cubicBezTo>
                    <a:close/>
                    <a:moveTo>
                      <a:pt x="25647" y="6749"/>
                    </a:moveTo>
                    <a:lnTo>
                      <a:pt x="25647" y="6749"/>
                    </a:lnTo>
                    <a:cubicBezTo>
                      <a:pt x="25611" y="6999"/>
                      <a:pt x="25611" y="7296"/>
                      <a:pt x="25766" y="7475"/>
                    </a:cubicBezTo>
                    <a:cubicBezTo>
                      <a:pt x="25647" y="7558"/>
                      <a:pt x="25504" y="7642"/>
                      <a:pt x="25385" y="7713"/>
                    </a:cubicBezTo>
                    <a:cubicBezTo>
                      <a:pt x="25373" y="7642"/>
                      <a:pt x="25361" y="7558"/>
                      <a:pt x="25361" y="7475"/>
                    </a:cubicBezTo>
                    <a:cubicBezTo>
                      <a:pt x="25325" y="7296"/>
                      <a:pt x="25301" y="7106"/>
                      <a:pt x="25266" y="6927"/>
                    </a:cubicBezTo>
                    <a:cubicBezTo>
                      <a:pt x="25385" y="6868"/>
                      <a:pt x="25527" y="6808"/>
                      <a:pt x="25647" y="6749"/>
                    </a:cubicBezTo>
                    <a:close/>
                    <a:moveTo>
                      <a:pt x="25004" y="7058"/>
                    </a:moveTo>
                    <a:cubicBezTo>
                      <a:pt x="25016" y="7201"/>
                      <a:pt x="25016" y="7368"/>
                      <a:pt x="25027" y="7523"/>
                    </a:cubicBezTo>
                    <a:cubicBezTo>
                      <a:pt x="25051" y="7654"/>
                      <a:pt x="25051" y="7773"/>
                      <a:pt x="25075" y="7892"/>
                    </a:cubicBezTo>
                    <a:cubicBezTo>
                      <a:pt x="24968" y="7951"/>
                      <a:pt x="24873" y="8023"/>
                      <a:pt x="24765" y="8082"/>
                    </a:cubicBezTo>
                    <a:cubicBezTo>
                      <a:pt x="24754" y="7975"/>
                      <a:pt x="24718" y="7856"/>
                      <a:pt x="24694" y="7737"/>
                    </a:cubicBezTo>
                    <a:cubicBezTo>
                      <a:pt x="24658" y="7582"/>
                      <a:pt x="24658" y="7427"/>
                      <a:pt x="24670" y="7261"/>
                    </a:cubicBezTo>
                    <a:cubicBezTo>
                      <a:pt x="24670" y="7249"/>
                      <a:pt x="24658" y="7237"/>
                      <a:pt x="24658" y="7225"/>
                    </a:cubicBezTo>
                    <a:cubicBezTo>
                      <a:pt x="24777" y="7165"/>
                      <a:pt x="24896" y="7118"/>
                      <a:pt x="25004" y="7058"/>
                    </a:cubicBezTo>
                    <a:close/>
                    <a:moveTo>
                      <a:pt x="23301" y="7880"/>
                    </a:moveTo>
                    <a:cubicBezTo>
                      <a:pt x="23301" y="7892"/>
                      <a:pt x="23289" y="7904"/>
                      <a:pt x="23289" y="7915"/>
                    </a:cubicBezTo>
                    <a:cubicBezTo>
                      <a:pt x="23289" y="7975"/>
                      <a:pt x="23289" y="8035"/>
                      <a:pt x="23301" y="8094"/>
                    </a:cubicBezTo>
                    <a:cubicBezTo>
                      <a:pt x="23241" y="8046"/>
                      <a:pt x="23170" y="7999"/>
                      <a:pt x="23099" y="7963"/>
                    </a:cubicBezTo>
                    <a:cubicBezTo>
                      <a:pt x="23170" y="7939"/>
                      <a:pt x="23230" y="7904"/>
                      <a:pt x="23301" y="7880"/>
                    </a:cubicBezTo>
                    <a:close/>
                    <a:moveTo>
                      <a:pt x="47328" y="7463"/>
                    </a:moveTo>
                    <a:cubicBezTo>
                      <a:pt x="47352" y="7582"/>
                      <a:pt x="47387" y="7725"/>
                      <a:pt x="47387" y="7892"/>
                    </a:cubicBezTo>
                    <a:cubicBezTo>
                      <a:pt x="47399" y="7951"/>
                      <a:pt x="47423" y="7999"/>
                      <a:pt x="47471" y="8023"/>
                    </a:cubicBezTo>
                    <a:cubicBezTo>
                      <a:pt x="47435" y="8046"/>
                      <a:pt x="47399" y="8082"/>
                      <a:pt x="47352" y="8118"/>
                    </a:cubicBezTo>
                    <a:cubicBezTo>
                      <a:pt x="47316" y="8142"/>
                      <a:pt x="47268" y="8154"/>
                      <a:pt x="47221" y="8189"/>
                    </a:cubicBezTo>
                    <a:cubicBezTo>
                      <a:pt x="47268" y="7951"/>
                      <a:pt x="47316" y="7701"/>
                      <a:pt x="47328" y="7463"/>
                    </a:cubicBezTo>
                    <a:close/>
                    <a:moveTo>
                      <a:pt x="22789" y="8106"/>
                    </a:moveTo>
                    <a:cubicBezTo>
                      <a:pt x="22789" y="8130"/>
                      <a:pt x="22813" y="8130"/>
                      <a:pt x="22849" y="8130"/>
                    </a:cubicBezTo>
                    <a:cubicBezTo>
                      <a:pt x="22860" y="8142"/>
                      <a:pt x="22860" y="8154"/>
                      <a:pt x="22872" y="8154"/>
                    </a:cubicBezTo>
                    <a:cubicBezTo>
                      <a:pt x="22825" y="8154"/>
                      <a:pt x="22801" y="8189"/>
                      <a:pt x="22789" y="8225"/>
                    </a:cubicBezTo>
                    <a:lnTo>
                      <a:pt x="22706" y="8154"/>
                    </a:lnTo>
                    <a:cubicBezTo>
                      <a:pt x="22741" y="8142"/>
                      <a:pt x="22753" y="8130"/>
                      <a:pt x="22789" y="8106"/>
                    </a:cubicBezTo>
                    <a:close/>
                    <a:moveTo>
                      <a:pt x="23134" y="8225"/>
                    </a:moveTo>
                    <a:cubicBezTo>
                      <a:pt x="23170" y="8249"/>
                      <a:pt x="23218" y="8261"/>
                      <a:pt x="23241" y="8273"/>
                    </a:cubicBezTo>
                    <a:cubicBezTo>
                      <a:pt x="23253" y="8281"/>
                      <a:pt x="23264" y="8283"/>
                      <a:pt x="23273" y="8283"/>
                    </a:cubicBezTo>
                    <a:cubicBezTo>
                      <a:pt x="23292" y="8283"/>
                      <a:pt x="23305" y="8273"/>
                      <a:pt x="23313" y="8273"/>
                    </a:cubicBezTo>
                    <a:cubicBezTo>
                      <a:pt x="23313" y="8320"/>
                      <a:pt x="23337" y="8344"/>
                      <a:pt x="23349" y="8392"/>
                    </a:cubicBezTo>
                    <a:cubicBezTo>
                      <a:pt x="23277" y="8332"/>
                      <a:pt x="23218" y="8296"/>
                      <a:pt x="23134" y="8225"/>
                    </a:cubicBezTo>
                    <a:close/>
                    <a:moveTo>
                      <a:pt x="23682" y="7713"/>
                    </a:moveTo>
                    <a:cubicBezTo>
                      <a:pt x="23658" y="7975"/>
                      <a:pt x="23658" y="8296"/>
                      <a:pt x="23718" y="8570"/>
                    </a:cubicBezTo>
                    <a:cubicBezTo>
                      <a:pt x="23682" y="8558"/>
                      <a:pt x="23634" y="8523"/>
                      <a:pt x="23587" y="8511"/>
                    </a:cubicBezTo>
                    <a:cubicBezTo>
                      <a:pt x="23551" y="8320"/>
                      <a:pt x="23515" y="8130"/>
                      <a:pt x="23503" y="7915"/>
                    </a:cubicBezTo>
                    <a:cubicBezTo>
                      <a:pt x="23503" y="7856"/>
                      <a:pt x="23456" y="7832"/>
                      <a:pt x="23408" y="7832"/>
                    </a:cubicBezTo>
                    <a:cubicBezTo>
                      <a:pt x="23503" y="7785"/>
                      <a:pt x="23587" y="7737"/>
                      <a:pt x="23682" y="7713"/>
                    </a:cubicBezTo>
                    <a:close/>
                    <a:moveTo>
                      <a:pt x="24432" y="7344"/>
                    </a:moveTo>
                    <a:lnTo>
                      <a:pt x="24432" y="7344"/>
                    </a:lnTo>
                    <a:cubicBezTo>
                      <a:pt x="24396" y="7642"/>
                      <a:pt x="24396" y="7999"/>
                      <a:pt x="24527" y="8261"/>
                    </a:cubicBezTo>
                    <a:cubicBezTo>
                      <a:pt x="24468" y="8296"/>
                      <a:pt x="24408" y="8332"/>
                      <a:pt x="24361" y="8368"/>
                    </a:cubicBezTo>
                    <a:cubicBezTo>
                      <a:pt x="24373" y="8237"/>
                      <a:pt x="24349" y="8142"/>
                      <a:pt x="24325" y="8011"/>
                    </a:cubicBezTo>
                    <a:cubicBezTo>
                      <a:pt x="24313" y="7844"/>
                      <a:pt x="24313" y="7701"/>
                      <a:pt x="24325" y="7534"/>
                    </a:cubicBezTo>
                    <a:cubicBezTo>
                      <a:pt x="24325" y="7481"/>
                      <a:pt x="24289" y="7454"/>
                      <a:pt x="24252" y="7454"/>
                    </a:cubicBezTo>
                    <a:cubicBezTo>
                      <a:pt x="24215" y="7454"/>
                      <a:pt x="24176" y="7481"/>
                      <a:pt x="24170" y="7534"/>
                    </a:cubicBezTo>
                    <a:cubicBezTo>
                      <a:pt x="24134" y="7796"/>
                      <a:pt x="24075" y="8177"/>
                      <a:pt x="24230" y="8416"/>
                    </a:cubicBezTo>
                    <a:cubicBezTo>
                      <a:pt x="24230" y="8427"/>
                      <a:pt x="24242" y="8427"/>
                      <a:pt x="24254" y="8439"/>
                    </a:cubicBezTo>
                    <a:cubicBezTo>
                      <a:pt x="24170" y="8499"/>
                      <a:pt x="24075" y="8558"/>
                      <a:pt x="23992" y="8606"/>
                    </a:cubicBezTo>
                    <a:cubicBezTo>
                      <a:pt x="23956" y="8475"/>
                      <a:pt x="23932" y="8320"/>
                      <a:pt x="23920" y="8189"/>
                    </a:cubicBezTo>
                    <a:cubicBezTo>
                      <a:pt x="23896" y="7999"/>
                      <a:pt x="23884" y="7796"/>
                      <a:pt x="23896" y="7606"/>
                    </a:cubicBezTo>
                    <a:cubicBezTo>
                      <a:pt x="24063" y="7523"/>
                      <a:pt x="24242" y="7427"/>
                      <a:pt x="24432" y="7344"/>
                    </a:cubicBezTo>
                    <a:close/>
                    <a:moveTo>
                      <a:pt x="21896" y="8535"/>
                    </a:moveTo>
                    <a:lnTo>
                      <a:pt x="21896" y="8535"/>
                    </a:lnTo>
                    <a:cubicBezTo>
                      <a:pt x="21860" y="8606"/>
                      <a:pt x="21848" y="8666"/>
                      <a:pt x="21825" y="8749"/>
                    </a:cubicBezTo>
                    <a:lnTo>
                      <a:pt x="21825" y="8606"/>
                    </a:lnTo>
                    <a:cubicBezTo>
                      <a:pt x="21825" y="8570"/>
                      <a:pt x="21860" y="8547"/>
                      <a:pt x="21896" y="8535"/>
                    </a:cubicBezTo>
                    <a:close/>
                    <a:moveTo>
                      <a:pt x="26099" y="7665"/>
                    </a:moveTo>
                    <a:cubicBezTo>
                      <a:pt x="25539" y="8046"/>
                      <a:pt x="25004" y="8463"/>
                      <a:pt x="24468" y="8880"/>
                    </a:cubicBezTo>
                    <a:cubicBezTo>
                      <a:pt x="24337" y="8832"/>
                      <a:pt x="24182" y="8785"/>
                      <a:pt x="24051" y="8725"/>
                    </a:cubicBezTo>
                    <a:cubicBezTo>
                      <a:pt x="24730" y="8380"/>
                      <a:pt x="25420" y="8023"/>
                      <a:pt x="26099" y="7665"/>
                    </a:cubicBezTo>
                    <a:close/>
                    <a:moveTo>
                      <a:pt x="39767" y="2141"/>
                    </a:moveTo>
                    <a:cubicBezTo>
                      <a:pt x="39886" y="2141"/>
                      <a:pt x="39982" y="2141"/>
                      <a:pt x="40101" y="2153"/>
                    </a:cubicBezTo>
                    <a:cubicBezTo>
                      <a:pt x="37303" y="4558"/>
                      <a:pt x="34374" y="6749"/>
                      <a:pt x="31433" y="8939"/>
                    </a:cubicBezTo>
                    <a:cubicBezTo>
                      <a:pt x="31326" y="8963"/>
                      <a:pt x="31219" y="8987"/>
                      <a:pt x="31123" y="8999"/>
                    </a:cubicBezTo>
                    <a:cubicBezTo>
                      <a:pt x="31016" y="9023"/>
                      <a:pt x="30921" y="9023"/>
                      <a:pt x="30826" y="9035"/>
                    </a:cubicBezTo>
                    <a:cubicBezTo>
                      <a:pt x="33945" y="7070"/>
                      <a:pt x="36898" y="4748"/>
                      <a:pt x="39684" y="2379"/>
                    </a:cubicBezTo>
                    <a:cubicBezTo>
                      <a:pt x="39779" y="2308"/>
                      <a:pt x="39791" y="2212"/>
                      <a:pt x="39767" y="2141"/>
                    </a:cubicBezTo>
                    <a:close/>
                    <a:moveTo>
                      <a:pt x="33743" y="3796"/>
                    </a:moveTo>
                    <a:lnTo>
                      <a:pt x="33743" y="3796"/>
                    </a:lnTo>
                    <a:cubicBezTo>
                      <a:pt x="30861" y="5475"/>
                      <a:pt x="27992" y="7225"/>
                      <a:pt x="25313" y="9166"/>
                    </a:cubicBezTo>
                    <a:cubicBezTo>
                      <a:pt x="25099" y="9106"/>
                      <a:pt x="24885" y="9035"/>
                      <a:pt x="24670" y="8963"/>
                    </a:cubicBezTo>
                    <a:cubicBezTo>
                      <a:pt x="27647" y="7106"/>
                      <a:pt x="30659" y="5415"/>
                      <a:pt x="33743" y="3796"/>
                    </a:cubicBezTo>
                    <a:close/>
                    <a:moveTo>
                      <a:pt x="38303" y="2141"/>
                    </a:moveTo>
                    <a:cubicBezTo>
                      <a:pt x="35291" y="4570"/>
                      <a:pt x="32266" y="6963"/>
                      <a:pt x="29159" y="9261"/>
                    </a:cubicBezTo>
                    <a:cubicBezTo>
                      <a:pt x="28587" y="9332"/>
                      <a:pt x="28004" y="9392"/>
                      <a:pt x="27444" y="9404"/>
                    </a:cubicBezTo>
                    <a:cubicBezTo>
                      <a:pt x="30909" y="7118"/>
                      <a:pt x="34660" y="4927"/>
                      <a:pt x="37743" y="2189"/>
                    </a:cubicBezTo>
                    <a:cubicBezTo>
                      <a:pt x="37934" y="2165"/>
                      <a:pt x="38124" y="2141"/>
                      <a:pt x="38303" y="2141"/>
                    </a:cubicBezTo>
                    <a:close/>
                    <a:moveTo>
                      <a:pt x="34469" y="3879"/>
                    </a:moveTo>
                    <a:lnTo>
                      <a:pt x="34469" y="3879"/>
                    </a:lnTo>
                    <a:cubicBezTo>
                      <a:pt x="31754" y="5618"/>
                      <a:pt x="29171" y="7618"/>
                      <a:pt x="26575" y="9428"/>
                    </a:cubicBezTo>
                    <a:lnTo>
                      <a:pt x="26420" y="9428"/>
                    </a:lnTo>
                    <a:cubicBezTo>
                      <a:pt x="26159" y="9380"/>
                      <a:pt x="25897" y="9320"/>
                      <a:pt x="25647" y="9261"/>
                    </a:cubicBezTo>
                    <a:cubicBezTo>
                      <a:pt x="28635" y="7582"/>
                      <a:pt x="31540" y="5701"/>
                      <a:pt x="34469" y="3879"/>
                    </a:cubicBezTo>
                    <a:close/>
                    <a:moveTo>
                      <a:pt x="46695" y="6854"/>
                    </a:moveTo>
                    <a:cubicBezTo>
                      <a:pt x="46825" y="6854"/>
                      <a:pt x="46938" y="6889"/>
                      <a:pt x="47042" y="6951"/>
                    </a:cubicBezTo>
                    <a:cubicBezTo>
                      <a:pt x="47018" y="7118"/>
                      <a:pt x="46994" y="7284"/>
                      <a:pt x="47018" y="7427"/>
                    </a:cubicBezTo>
                    <a:cubicBezTo>
                      <a:pt x="47018" y="7451"/>
                      <a:pt x="47030" y="7475"/>
                      <a:pt x="47042" y="7499"/>
                    </a:cubicBezTo>
                    <a:cubicBezTo>
                      <a:pt x="46983" y="7773"/>
                      <a:pt x="46935" y="8023"/>
                      <a:pt x="46923" y="8296"/>
                    </a:cubicBezTo>
                    <a:cubicBezTo>
                      <a:pt x="46923" y="8320"/>
                      <a:pt x="46935" y="8332"/>
                      <a:pt x="46935" y="8344"/>
                    </a:cubicBezTo>
                    <a:cubicBezTo>
                      <a:pt x="46744" y="8475"/>
                      <a:pt x="46554" y="8606"/>
                      <a:pt x="46352" y="8773"/>
                    </a:cubicBezTo>
                    <a:cubicBezTo>
                      <a:pt x="45828" y="9189"/>
                      <a:pt x="45280" y="9582"/>
                      <a:pt x="44732" y="9975"/>
                    </a:cubicBezTo>
                    <a:lnTo>
                      <a:pt x="44720" y="9963"/>
                    </a:lnTo>
                    <a:cubicBezTo>
                      <a:pt x="44828" y="9320"/>
                      <a:pt x="44887" y="8677"/>
                      <a:pt x="44958" y="8035"/>
                    </a:cubicBezTo>
                    <a:cubicBezTo>
                      <a:pt x="44970" y="7951"/>
                      <a:pt x="44899" y="7904"/>
                      <a:pt x="44828" y="7892"/>
                    </a:cubicBezTo>
                    <a:cubicBezTo>
                      <a:pt x="45006" y="7737"/>
                      <a:pt x="45197" y="7594"/>
                      <a:pt x="45387" y="7439"/>
                    </a:cubicBezTo>
                    <a:lnTo>
                      <a:pt x="45387" y="7439"/>
                    </a:lnTo>
                    <a:cubicBezTo>
                      <a:pt x="45256" y="8058"/>
                      <a:pt x="45125" y="8666"/>
                      <a:pt x="45018" y="9273"/>
                    </a:cubicBezTo>
                    <a:cubicBezTo>
                      <a:pt x="44989" y="9424"/>
                      <a:pt x="45109" y="9527"/>
                      <a:pt x="45228" y="9527"/>
                    </a:cubicBezTo>
                    <a:cubicBezTo>
                      <a:pt x="45307" y="9527"/>
                      <a:pt x="45385" y="9483"/>
                      <a:pt x="45423" y="9380"/>
                    </a:cubicBezTo>
                    <a:cubicBezTo>
                      <a:pt x="45435" y="9320"/>
                      <a:pt x="45459" y="9249"/>
                      <a:pt x="45482" y="9189"/>
                    </a:cubicBezTo>
                    <a:cubicBezTo>
                      <a:pt x="45494" y="9142"/>
                      <a:pt x="45482" y="9094"/>
                      <a:pt x="45459" y="9070"/>
                    </a:cubicBezTo>
                    <a:cubicBezTo>
                      <a:pt x="45554" y="8475"/>
                      <a:pt x="45625" y="7880"/>
                      <a:pt x="45697" y="7284"/>
                    </a:cubicBezTo>
                    <a:cubicBezTo>
                      <a:pt x="45697" y="7261"/>
                      <a:pt x="45685" y="7249"/>
                      <a:pt x="45685" y="7237"/>
                    </a:cubicBezTo>
                    <a:cubicBezTo>
                      <a:pt x="45756" y="7189"/>
                      <a:pt x="45840" y="7142"/>
                      <a:pt x="45923" y="7106"/>
                    </a:cubicBezTo>
                    <a:lnTo>
                      <a:pt x="45923" y="7106"/>
                    </a:lnTo>
                    <a:cubicBezTo>
                      <a:pt x="45804" y="7665"/>
                      <a:pt x="45685" y="8249"/>
                      <a:pt x="45601" y="8832"/>
                    </a:cubicBezTo>
                    <a:cubicBezTo>
                      <a:pt x="45580" y="8963"/>
                      <a:pt x="45686" y="9053"/>
                      <a:pt x="45791" y="9053"/>
                    </a:cubicBezTo>
                    <a:cubicBezTo>
                      <a:pt x="45859" y="9053"/>
                      <a:pt x="45926" y="9016"/>
                      <a:pt x="45959" y="8928"/>
                    </a:cubicBezTo>
                    <a:cubicBezTo>
                      <a:pt x="45994" y="8797"/>
                      <a:pt x="46030" y="8666"/>
                      <a:pt x="46078" y="8535"/>
                    </a:cubicBezTo>
                    <a:cubicBezTo>
                      <a:pt x="46090" y="8487"/>
                      <a:pt x="46078" y="8439"/>
                      <a:pt x="46042" y="8416"/>
                    </a:cubicBezTo>
                    <a:cubicBezTo>
                      <a:pt x="46113" y="7951"/>
                      <a:pt x="46173" y="7475"/>
                      <a:pt x="46256" y="7011"/>
                    </a:cubicBezTo>
                    <a:lnTo>
                      <a:pt x="46256" y="6963"/>
                    </a:lnTo>
                    <a:cubicBezTo>
                      <a:pt x="46316" y="6939"/>
                      <a:pt x="46375" y="6927"/>
                      <a:pt x="46435" y="6903"/>
                    </a:cubicBezTo>
                    <a:lnTo>
                      <a:pt x="46435" y="6903"/>
                    </a:lnTo>
                    <a:cubicBezTo>
                      <a:pt x="46435" y="7142"/>
                      <a:pt x="46435" y="7404"/>
                      <a:pt x="46399" y="7642"/>
                    </a:cubicBezTo>
                    <a:cubicBezTo>
                      <a:pt x="46375" y="7915"/>
                      <a:pt x="46256" y="8213"/>
                      <a:pt x="46280" y="8487"/>
                    </a:cubicBezTo>
                    <a:cubicBezTo>
                      <a:pt x="46287" y="8554"/>
                      <a:pt x="46341" y="8593"/>
                      <a:pt x="46397" y="8593"/>
                    </a:cubicBezTo>
                    <a:cubicBezTo>
                      <a:pt x="46432" y="8593"/>
                      <a:pt x="46467" y="8578"/>
                      <a:pt x="46494" y="8547"/>
                    </a:cubicBezTo>
                    <a:cubicBezTo>
                      <a:pt x="46649" y="8320"/>
                      <a:pt x="46649" y="7963"/>
                      <a:pt x="46685" y="7701"/>
                    </a:cubicBezTo>
                    <a:cubicBezTo>
                      <a:pt x="46697" y="7415"/>
                      <a:pt x="46685" y="7142"/>
                      <a:pt x="46637" y="6856"/>
                    </a:cubicBezTo>
                    <a:cubicBezTo>
                      <a:pt x="46657" y="6854"/>
                      <a:pt x="46676" y="6854"/>
                      <a:pt x="46695" y="6854"/>
                    </a:cubicBezTo>
                    <a:close/>
                    <a:moveTo>
                      <a:pt x="47471" y="8630"/>
                    </a:moveTo>
                    <a:cubicBezTo>
                      <a:pt x="46661" y="9154"/>
                      <a:pt x="45851" y="9701"/>
                      <a:pt x="45054" y="10273"/>
                    </a:cubicBezTo>
                    <a:cubicBezTo>
                      <a:pt x="45590" y="9868"/>
                      <a:pt x="46101" y="9451"/>
                      <a:pt x="46673" y="9094"/>
                    </a:cubicBezTo>
                    <a:cubicBezTo>
                      <a:pt x="46935" y="8916"/>
                      <a:pt x="47209" y="8749"/>
                      <a:pt x="47471" y="8630"/>
                    </a:cubicBezTo>
                    <a:close/>
                    <a:moveTo>
                      <a:pt x="43042" y="9404"/>
                    </a:moveTo>
                    <a:lnTo>
                      <a:pt x="43042" y="9404"/>
                    </a:lnTo>
                    <a:cubicBezTo>
                      <a:pt x="42982" y="9725"/>
                      <a:pt x="42923" y="10047"/>
                      <a:pt x="42875" y="10380"/>
                    </a:cubicBezTo>
                    <a:lnTo>
                      <a:pt x="42827" y="9570"/>
                    </a:lnTo>
                    <a:cubicBezTo>
                      <a:pt x="42911" y="9511"/>
                      <a:pt x="42982" y="9463"/>
                      <a:pt x="43042" y="9404"/>
                    </a:cubicBezTo>
                    <a:close/>
                    <a:moveTo>
                      <a:pt x="44673" y="8023"/>
                    </a:moveTo>
                    <a:lnTo>
                      <a:pt x="44673" y="8023"/>
                    </a:lnTo>
                    <a:cubicBezTo>
                      <a:pt x="44554" y="8725"/>
                      <a:pt x="44399" y="9439"/>
                      <a:pt x="44316" y="10154"/>
                    </a:cubicBezTo>
                    <a:cubicBezTo>
                      <a:pt x="44316" y="10201"/>
                      <a:pt x="44316" y="10225"/>
                      <a:pt x="44339" y="10261"/>
                    </a:cubicBezTo>
                    <a:lnTo>
                      <a:pt x="43625" y="10749"/>
                    </a:lnTo>
                    <a:lnTo>
                      <a:pt x="43625" y="10713"/>
                    </a:lnTo>
                    <a:lnTo>
                      <a:pt x="43625" y="10690"/>
                    </a:lnTo>
                    <a:cubicBezTo>
                      <a:pt x="43708" y="10154"/>
                      <a:pt x="43780" y="9606"/>
                      <a:pt x="43851" y="9070"/>
                    </a:cubicBezTo>
                    <a:cubicBezTo>
                      <a:pt x="43871" y="8970"/>
                      <a:pt x="43790" y="8895"/>
                      <a:pt x="43714" y="8895"/>
                    </a:cubicBezTo>
                    <a:cubicBezTo>
                      <a:pt x="43700" y="8895"/>
                      <a:pt x="43686" y="8898"/>
                      <a:pt x="43673" y="8904"/>
                    </a:cubicBezTo>
                    <a:cubicBezTo>
                      <a:pt x="43768" y="8808"/>
                      <a:pt x="43887" y="8725"/>
                      <a:pt x="44006" y="8606"/>
                    </a:cubicBezTo>
                    <a:lnTo>
                      <a:pt x="44006" y="8606"/>
                    </a:lnTo>
                    <a:cubicBezTo>
                      <a:pt x="43958" y="8916"/>
                      <a:pt x="43899" y="9213"/>
                      <a:pt x="43851" y="9523"/>
                    </a:cubicBezTo>
                    <a:cubicBezTo>
                      <a:pt x="43815" y="9820"/>
                      <a:pt x="43720" y="10118"/>
                      <a:pt x="43768" y="10440"/>
                    </a:cubicBezTo>
                    <a:cubicBezTo>
                      <a:pt x="43774" y="10486"/>
                      <a:pt x="43822" y="10510"/>
                      <a:pt x="43869" y="10510"/>
                    </a:cubicBezTo>
                    <a:cubicBezTo>
                      <a:pt x="43906" y="10510"/>
                      <a:pt x="43943" y="10495"/>
                      <a:pt x="43958" y="10463"/>
                    </a:cubicBezTo>
                    <a:cubicBezTo>
                      <a:pt x="44101" y="10178"/>
                      <a:pt x="44101" y="9868"/>
                      <a:pt x="44125" y="9570"/>
                    </a:cubicBezTo>
                    <a:cubicBezTo>
                      <a:pt x="44173" y="9189"/>
                      <a:pt x="44208" y="8808"/>
                      <a:pt x="44268" y="8427"/>
                    </a:cubicBezTo>
                    <a:cubicBezTo>
                      <a:pt x="44268" y="8416"/>
                      <a:pt x="44256" y="8416"/>
                      <a:pt x="44256" y="8392"/>
                    </a:cubicBezTo>
                    <a:cubicBezTo>
                      <a:pt x="44399" y="8273"/>
                      <a:pt x="44530" y="8154"/>
                      <a:pt x="44673" y="8023"/>
                    </a:cubicBezTo>
                    <a:close/>
                    <a:moveTo>
                      <a:pt x="20836" y="9737"/>
                    </a:moveTo>
                    <a:cubicBezTo>
                      <a:pt x="20860" y="9761"/>
                      <a:pt x="20848" y="9797"/>
                      <a:pt x="20836" y="9832"/>
                    </a:cubicBezTo>
                    <a:cubicBezTo>
                      <a:pt x="20801" y="10130"/>
                      <a:pt x="20717" y="10487"/>
                      <a:pt x="20777" y="10785"/>
                    </a:cubicBezTo>
                    <a:lnTo>
                      <a:pt x="20682" y="10832"/>
                    </a:lnTo>
                    <a:cubicBezTo>
                      <a:pt x="20682" y="10809"/>
                      <a:pt x="20670" y="10785"/>
                      <a:pt x="20658" y="10761"/>
                    </a:cubicBezTo>
                    <a:cubicBezTo>
                      <a:pt x="20670" y="10511"/>
                      <a:pt x="20682" y="10273"/>
                      <a:pt x="20670" y="10011"/>
                    </a:cubicBezTo>
                    <a:cubicBezTo>
                      <a:pt x="20670" y="9940"/>
                      <a:pt x="20634" y="9892"/>
                      <a:pt x="20598" y="9856"/>
                    </a:cubicBezTo>
                    <a:cubicBezTo>
                      <a:pt x="20670" y="9809"/>
                      <a:pt x="20753" y="9773"/>
                      <a:pt x="20836" y="9737"/>
                    </a:cubicBezTo>
                    <a:close/>
                    <a:moveTo>
                      <a:pt x="43601" y="8983"/>
                    </a:moveTo>
                    <a:cubicBezTo>
                      <a:pt x="43601" y="8984"/>
                      <a:pt x="43601" y="8986"/>
                      <a:pt x="43601" y="8987"/>
                    </a:cubicBezTo>
                    <a:cubicBezTo>
                      <a:pt x="43482" y="9606"/>
                      <a:pt x="43351" y="10201"/>
                      <a:pt x="43232" y="10809"/>
                    </a:cubicBezTo>
                    <a:cubicBezTo>
                      <a:pt x="43220" y="10868"/>
                      <a:pt x="43244" y="10928"/>
                      <a:pt x="43280" y="10975"/>
                    </a:cubicBezTo>
                    <a:cubicBezTo>
                      <a:pt x="43220" y="11011"/>
                      <a:pt x="43161" y="11047"/>
                      <a:pt x="43101" y="11094"/>
                    </a:cubicBezTo>
                    <a:cubicBezTo>
                      <a:pt x="43101" y="11071"/>
                      <a:pt x="43113" y="11071"/>
                      <a:pt x="43113" y="11059"/>
                    </a:cubicBezTo>
                    <a:cubicBezTo>
                      <a:pt x="43125" y="10987"/>
                      <a:pt x="43077" y="10940"/>
                      <a:pt x="43030" y="10940"/>
                    </a:cubicBezTo>
                    <a:cubicBezTo>
                      <a:pt x="43089" y="10380"/>
                      <a:pt x="43161" y="9809"/>
                      <a:pt x="43244" y="9261"/>
                    </a:cubicBezTo>
                    <a:cubicBezTo>
                      <a:pt x="43351" y="9166"/>
                      <a:pt x="43458" y="9094"/>
                      <a:pt x="43554" y="9023"/>
                    </a:cubicBezTo>
                    <a:cubicBezTo>
                      <a:pt x="43575" y="9009"/>
                      <a:pt x="43587" y="8995"/>
                      <a:pt x="43601" y="8983"/>
                    </a:cubicBezTo>
                    <a:close/>
                    <a:moveTo>
                      <a:pt x="42208" y="10047"/>
                    </a:moveTo>
                    <a:lnTo>
                      <a:pt x="42208" y="10047"/>
                    </a:lnTo>
                    <a:cubicBezTo>
                      <a:pt x="42137" y="10428"/>
                      <a:pt x="42053" y="10821"/>
                      <a:pt x="42053" y="11213"/>
                    </a:cubicBezTo>
                    <a:cubicBezTo>
                      <a:pt x="42018" y="10892"/>
                      <a:pt x="41970" y="10582"/>
                      <a:pt x="41899" y="10273"/>
                    </a:cubicBezTo>
                    <a:lnTo>
                      <a:pt x="42208" y="10047"/>
                    </a:lnTo>
                    <a:close/>
                    <a:moveTo>
                      <a:pt x="20205" y="10035"/>
                    </a:moveTo>
                    <a:cubicBezTo>
                      <a:pt x="20205" y="10380"/>
                      <a:pt x="20182" y="10702"/>
                      <a:pt x="20134" y="11023"/>
                    </a:cubicBezTo>
                    <a:cubicBezTo>
                      <a:pt x="20122" y="11071"/>
                      <a:pt x="20134" y="11118"/>
                      <a:pt x="20134" y="11154"/>
                    </a:cubicBezTo>
                    <a:cubicBezTo>
                      <a:pt x="20015" y="11225"/>
                      <a:pt x="19896" y="11297"/>
                      <a:pt x="19789" y="11356"/>
                    </a:cubicBezTo>
                    <a:cubicBezTo>
                      <a:pt x="19812" y="11023"/>
                      <a:pt x="19789" y="10702"/>
                      <a:pt x="19789" y="10368"/>
                    </a:cubicBezTo>
                    <a:cubicBezTo>
                      <a:pt x="19789" y="10332"/>
                      <a:pt x="19777" y="10297"/>
                      <a:pt x="19765" y="10249"/>
                    </a:cubicBezTo>
                    <a:lnTo>
                      <a:pt x="20205" y="10035"/>
                    </a:lnTo>
                    <a:close/>
                    <a:moveTo>
                      <a:pt x="42577" y="9749"/>
                    </a:moveTo>
                    <a:cubicBezTo>
                      <a:pt x="42565" y="10035"/>
                      <a:pt x="42553" y="10297"/>
                      <a:pt x="42530" y="10582"/>
                    </a:cubicBezTo>
                    <a:cubicBezTo>
                      <a:pt x="42530" y="10868"/>
                      <a:pt x="42506" y="11166"/>
                      <a:pt x="42565" y="11428"/>
                    </a:cubicBezTo>
                    <a:cubicBezTo>
                      <a:pt x="42411" y="11523"/>
                      <a:pt x="42268" y="11630"/>
                      <a:pt x="42113" y="11714"/>
                    </a:cubicBezTo>
                    <a:cubicBezTo>
                      <a:pt x="42101" y="11594"/>
                      <a:pt x="42101" y="11487"/>
                      <a:pt x="42089" y="11368"/>
                    </a:cubicBezTo>
                    <a:lnTo>
                      <a:pt x="42089" y="11368"/>
                    </a:lnTo>
                    <a:cubicBezTo>
                      <a:pt x="42113" y="11416"/>
                      <a:pt x="42158" y="11443"/>
                      <a:pt x="42199" y="11443"/>
                    </a:cubicBezTo>
                    <a:cubicBezTo>
                      <a:pt x="42241" y="11443"/>
                      <a:pt x="42280" y="11416"/>
                      <a:pt x="42291" y="11356"/>
                    </a:cubicBezTo>
                    <a:cubicBezTo>
                      <a:pt x="42446" y="10880"/>
                      <a:pt x="42446" y="10332"/>
                      <a:pt x="42470" y="9820"/>
                    </a:cubicBezTo>
                    <a:cubicBezTo>
                      <a:pt x="42506" y="9797"/>
                      <a:pt x="42553" y="9761"/>
                      <a:pt x="42577" y="9749"/>
                    </a:cubicBezTo>
                    <a:close/>
                    <a:moveTo>
                      <a:pt x="19301" y="10511"/>
                    </a:moveTo>
                    <a:cubicBezTo>
                      <a:pt x="19289" y="10856"/>
                      <a:pt x="19241" y="11213"/>
                      <a:pt x="19253" y="11571"/>
                    </a:cubicBezTo>
                    <a:cubicBezTo>
                      <a:pt x="19253" y="11606"/>
                      <a:pt x="19265" y="11654"/>
                      <a:pt x="19289" y="11690"/>
                    </a:cubicBezTo>
                    <a:cubicBezTo>
                      <a:pt x="19217" y="11725"/>
                      <a:pt x="19122" y="11785"/>
                      <a:pt x="19050" y="11833"/>
                    </a:cubicBezTo>
                    <a:lnTo>
                      <a:pt x="19050" y="11702"/>
                    </a:lnTo>
                    <a:lnTo>
                      <a:pt x="19050" y="10880"/>
                    </a:lnTo>
                    <a:cubicBezTo>
                      <a:pt x="19050" y="10773"/>
                      <a:pt x="19003" y="10713"/>
                      <a:pt x="18931" y="10690"/>
                    </a:cubicBezTo>
                    <a:cubicBezTo>
                      <a:pt x="19050" y="10630"/>
                      <a:pt x="19181" y="10571"/>
                      <a:pt x="19301" y="10511"/>
                    </a:cubicBezTo>
                    <a:close/>
                    <a:moveTo>
                      <a:pt x="18598" y="10832"/>
                    </a:moveTo>
                    <a:lnTo>
                      <a:pt x="18598" y="10868"/>
                    </a:lnTo>
                    <a:cubicBezTo>
                      <a:pt x="18586" y="11130"/>
                      <a:pt x="18562" y="11416"/>
                      <a:pt x="18539" y="11690"/>
                    </a:cubicBezTo>
                    <a:cubicBezTo>
                      <a:pt x="18527" y="11868"/>
                      <a:pt x="18503" y="12023"/>
                      <a:pt x="18539" y="12166"/>
                    </a:cubicBezTo>
                    <a:cubicBezTo>
                      <a:pt x="18455" y="12214"/>
                      <a:pt x="18360" y="12285"/>
                      <a:pt x="18253" y="12345"/>
                    </a:cubicBezTo>
                    <a:cubicBezTo>
                      <a:pt x="18288" y="12214"/>
                      <a:pt x="18288" y="12083"/>
                      <a:pt x="18288" y="11952"/>
                    </a:cubicBezTo>
                    <a:cubicBezTo>
                      <a:pt x="18300" y="11654"/>
                      <a:pt x="18324" y="11344"/>
                      <a:pt x="18336" y="11047"/>
                    </a:cubicBezTo>
                    <a:cubicBezTo>
                      <a:pt x="18336" y="11011"/>
                      <a:pt x="18336" y="10987"/>
                      <a:pt x="18324" y="10963"/>
                    </a:cubicBezTo>
                    <a:cubicBezTo>
                      <a:pt x="18408" y="10928"/>
                      <a:pt x="18503" y="10880"/>
                      <a:pt x="18598" y="10832"/>
                    </a:cubicBezTo>
                    <a:close/>
                    <a:moveTo>
                      <a:pt x="41696" y="10428"/>
                    </a:moveTo>
                    <a:cubicBezTo>
                      <a:pt x="41744" y="10940"/>
                      <a:pt x="41768" y="11452"/>
                      <a:pt x="41768" y="11952"/>
                    </a:cubicBezTo>
                    <a:cubicBezTo>
                      <a:pt x="41494" y="12130"/>
                      <a:pt x="41196" y="12321"/>
                      <a:pt x="40910" y="12499"/>
                    </a:cubicBezTo>
                    <a:cubicBezTo>
                      <a:pt x="40946" y="12440"/>
                      <a:pt x="40958" y="12368"/>
                      <a:pt x="40982" y="12309"/>
                    </a:cubicBezTo>
                    <a:cubicBezTo>
                      <a:pt x="40994" y="12261"/>
                      <a:pt x="40982" y="12237"/>
                      <a:pt x="40970" y="12214"/>
                    </a:cubicBezTo>
                    <a:cubicBezTo>
                      <a:pt x="41041" y="11773"/>
                      <a:pt x="41125" y="11309"/>
                      <a:pt x="41148" y="10868"/>
                    </a:cubicBezTo>
                    <a:cubicBezTo>
                      <a:pt x="41220" y="10809"/>
                      <a:pt x="41303" y="10761"/>
                      <a:pt x="41375" y="10702"/>
                    </a:cubicBezTo>
                    <a:lnTo>
                      <a:pt x="41375" y="10702"/>
                    </a:lnTo>
                    <a:lnTo>
                      <a:pt x="41279" y="11368"/>
                    </a:lnTo>
                    <a:cubicBezTo>
                      <a:pt x="41208" y="11594"/>
                      <a:pt x="41101" y="11868"/>
                      <a:pt x="41208" y="12106"/>
                    </a:cubicBezTo>
                    <a:cubicBezTo>
                      <a:pt x="41235" y="12160"/>
                      <a:pt x="41280" y="12191"/>
                      <a:pt x="41328" y="12191"/>
                    </a:cubicBezTo>
                    <a:cubicBezTo>
                      <a:pt x="41365" y="12191"/>
                      <a:pt x="41403" y="12172"/>
                      <a:pt x="41434" y="12130"/>
                    </a:cubicBezTo>
                    <a:cubicBezTo>
                      <a:pt x="41577" y="11928"/>
                      <a:pt x="41553" y="11642"/>
                      <a:pt x="41577" y="11404"/>
                    </a:cubicBezTo>
                    <a:cubicBezTo>
                      <a:pt x="41613" y="11106"/>
                      <a:pt x="41637" y="10797"/>
                      <a:pt x="41684" y="10499"/>
                    </a:cubicBezTo>
                    <a:lnTo>
                      <a:pt x="41684" y="10451"/>
                    </a:lnTo>
                    <a:lnTo>
                      <a:pt x="41696" y="10428"/>
                    </a:lnTo>
                    <a:close/>
                    <a:moveTo>
                      <a:pt x="50769" y="8118"/>
                    </a:moveTo>
                    <a:cubicBezTo>
                      <a:pt x="51031" y="8142"/>
                      <a:pt x="51316" y="8189"/>
                      <a:pt x="51590" y="8237"/>
                    </a:cubicBezTo>
                    <a:cubicBezTo>
                      <a:pt x="49498" y="9583"/>
                      <a:pt x="47495" y="11101"/>
                      <a:pt x="45549" y="12685"/>
                    </a:cubicBezTo>
                    <a:lnTo>
                      <a:pt x="45549" y="12685"/>
                    </a:lnTo>
                    <a:cubicBezTo>
                      <a:pt x="47341" y="11198"/>
                      <a:pt x="49083" y="9640"/>
                      <a:pt x="50769" y="8118"/>
                    </a:cubicBezTo>
                    <a:close/>
                    <a:moveTo>
                      <a:pt x="21420" y="12702"/>
                    </a:moveTo>
                    <a:lnTo>
                      <a:pt x="21420" y="12916"/>
                    </a:lnTo>
                    <a:cubicBezTo>
                      <a:pt x="21420" y="12857"/>
                      <a:pt x="21384" y="12797"/>
                      <a:pt x="21336" y="12761"/>
                    </a:cubicBezTo>
                    <a:cubicBezTo>
                      <a:pt x="21372" y="12737"/>
                      <a:pt x="21396" y="12714"/>
                      <a:pt x="21420" y="12702"/>
                    </a:cubicBezTo>
                    <a:close/>
                    <a:moveTo>
                      <a:pt x="40779" y="11106"/>
                    </a:moveTo>
                    <a:cubicBezTo>
                      <a:pt x="40732" y="11535"/>
                      <a:pt x="40660" y="11964"/>
                      <a:pt x="40553" y="12416"/>
                    </a:cubicBezTo>
                    <a:cubicBezTo>
                      <a:pt x="40529" y="12535"/>
                      <a:pt x="40613" y="12607"/>
                      <a:pt x="40684" y="12618"/>
                    </a:cubicBezTo>
                    <a:cubicBezTo>
                      <a:pt x="40529" y="12726"/>
                      <a:pt x="40351" y="12833"/>
                      <a:pt x="40184" y="12940"/>
                    </a:cubicBezTo>
                    <a:cubicBezTo>
                      <a:pt x="40303" y="12714"/>
                      <a:pt x="40303" y="12464"/>
                      <a:pt x="40327" y="12202"/>
                    </a:cubicBezTo>
                    <a:cubicBezTo>
                      <a:pt x="40375" y="11904"/>
                      <a:pt x="40410" y="11606"/>
                      <a:pt x="40446" y="11333"/>
                    </a:cubicBezTo>
                    <a:cubicBezTo>
                      <a:pt x="40553" y="11249"/>
                      <a:pt x="40672" y="11178"/>
                      <a:pt x="40779" y="11106"/>
                    </a:cubicBezTo>
                    <a:close/>
                    <a:moveTo>
                      <a:pt x="40148" y="11523"/>
                    </a:moveTo>
                    <a:lnTo>
                      <a:pt x="40148" y="11523"/>
                    </a:lnTo>
                    <a:cubicBezTo>
                      <a:pt x="40125" y="11725"/>
                      <a:pt x="40089" y="11940"/>
                      <a:pt x="40041" y="12142"/>
                    </a:cubicBezTo>
                    <a:cubicBezTo>
                      <a:pt x="40017" y="12404"/>
                      <a:pt x="39934" y="12654"/>
                      <a:pt x="39982" y="12892"/>
                    </a:cubicBezTo>
                    <a:cubicBezTo>
                      <a:pt x="40002" y="12942"/>
                      <a:pt x="40046" y="12967"/>
                      <a:pt x="40095" y="12967"/>
                    </a:cubicBezTo>
                    <a:cubicBezTo>
                      <a:pt x="40105" y="12967"/>
                      <a:pt x="40115" y="12966"/>
                      <a:pt x="40125" y="12964"/>
                    </a:cubicBezTo>
                    <a:lnTo>
                      <a:pt x="40125" y="12964"/>
                    </a:lnTo>
                    <a:cubicBezTo>
                      <a:pt x="39958" y="13071"/>
                      <a:pt x="39815" y="13154"/>
                      <a:pt x="39648" y="13261"/>
                    </a:cubicBezTo>
                    <a:lnTo>
                      <a:pt x="39648" y="13238"/>
                    </a:lnTo>
                    <a:cubicBezTo>
                      <a:pt x="39601" y="13035"/>
                      <a:pt x="39708" y="12702"/>
                      <a:pt x="39720" y="12499"/>
                    </a:cubicBezTo>
                    <a:cubicBezTo>
                      <a:pt x="39755" y="12249"/>
                      <a:pt x="39779" y="12011"/>
                      <a:pt x="39803" y="11761"/>
                    </a:cubicBezTo>
                    <a:cubicBezTo>
                      <a:pt x="39922" y="11690"/>
                      <a:pt x="40029" y="11594"/>
                      <a:pt x="40148" y="11523"/>
                    </a:cubicBezTo>
                    <a:close/>
                    <a:moveTo>
                      <a:pt x="13728" y="12976"/>
                    </a:moveTo>
                    <a:cubicBezTo>
                      <a:pt x="13490" y="13118"/>
                      <a:pt x="13240" y="13249"/>
                      <a:pt x="13002" y="13392"/>
                    </a:cubicBezTo>
                    <a:cubicBezTo>
                      <a:pt x="13002" y="13380"/>
                      <a:pt x="12990" y="13369"/>
                      <a:pt x="12978" y="13357"/>
                    </a:cubicBezTo>
                    <a:cubicBezTo>
                      <a:pt x="13228" y="13238"/>
                      <a:pt x="13478" y="13095"/>
                      <a:pt x="13728" y="12976"/>
                    </a:cubicBezTo>
                    <a:close/>
                    <a:moveTo>
                      <a:pt x="17848" y="11202"/>
                    </a:moveTo>
                    <a:lnTo>
                      <a:pt x="17848" y="11202"/>
                    </a:lnTo>
                    <a:cubicBezTo>
                      <a:pt x="17812" y="11452"/>
                      <a:pt x="17800" y="11666"/>
                      <a:pt x="17765" y="11904"/>
                    </a:cubicBezTo>
                    <a:cubicBezTo>
                      <a:pt x="17741" y="12142"/>
                      <a:pt x="17669" y="12392"/>
                      <a:pt x="17860" y="12571"/>
                    </a:cubicBezTo>
                    <a:cubicBezTo>
                      <a:pt x="17872" y="12595"/>
                      <a:pt x="17872" y="12595"/>
                      <a:pt x="17884" y="12595"/>
                    </a:cubicBezTo>
                    <a:cubicBezTo>
                      <a:pt x="17765" y="12666"/>
                      <a:pt x="17634" y="12761"/>
                      <a:pt x="17515" y="12833"/>
                    </a:cubicBezTo>
                    <a:lnTo>
                      <a:pt x="16574" y="13416"/>
                    </a:lnTo>
                    <a:cubicBezTo>
                      <a:pt x="16657" y="13166"/>
                      <a:pt x="16634" y="12904"/>
                      <a:pt x="16657" y="12666"/>
                    </a:cubicBezTo>
                    <a:cubicBezTo>
                      <a:pt x="16669" y="12368"/>
                      <a:pt x="16681" y="12071"/>
                      <a:pt x="16717" y="11785"/>
                    </a:cubicBezTo>
                    <a:cubicBezTo>
                      <a:pt x="16848" y="11714"/>
                      <a:pt x="16979" y="11654"/>
                      <a:pt x="17134" y="11583"/>
                    </a:cubicBezTo>
                    <a:lnTo>
                      <a:pt x="17134" y="11583"/>
                    </a:lnTo>
                    <a:cubicBezTo>
                      <a:pt x="17110" y="11809"/>
                      <a:pt x="17098" y="12023"/>
                      <a:pt x="17086" y="12261"/>
                    </a:cubicBezTo>
                    <a:cubicBezTo>
                      <a:pt x="17038" y="12476"/>
                      <a:pt x="16979" y="12702"/>
                      <a:pt x="17110" y="12892"/>
                    </a:cubicBezTo>
                    <a:cubicBezTo>
                      <a:pt x="17138" y="12935"/>
                      <a:pt x="17193" y="12969"/>
                      <a:pt x="17247" y="12969"/>
                    </a:cubicBezTo>
                    <a:cubicBezTo>
                      <a:pt x="17283" y="12969"/>
                      <a:pt x="17319" y="12954"/>
                      <a:pt x="17348" y="12916"/>
                    </a:cubicBezTo>
                    <a:cubicBezTo>
                      <a:pt x="17503" y="12726"/>
                      <a:pt x="17467" y="12535"/>
                      <a:pt x="17455" y="12297"/>
                    </a:cubicBezTo>
                    <a:cubicBezTo>
                      <a:pt x="17455" y="12023"/>
                      <a:pt x="17443" y="11749"/>
                      <a:pt x="17443" y="11475"/>
                    </a:cubicBezTo>
                    <a:cubicBezTo>
                      <a:pt x="17443" y="11452"/>
                      <a:pt x="17443" y="11428"/>
                      <a:pt x="17431" y="11404"/>
                    </a:cubicBezTo>
                    <a:cubicBezTo>
                      <a:pt x="17562" y="11344"/>
                      <a:pt x="17693" y="11273"/>
                      <a:pt x="17848" y="11202"/>
                    </a:cubicBezTo>
                    <a:close/>
                    <a:moveTo>
                      <a:pt x="39482" y="11999"/>
                    </a:moveTo>
                    <a:cubicBezTo>
                      <a:pt x="39422" y="12285"/>
                      <a:pt x="39374" y="12559"/>
                      <a:pt x="39339" y="12845"/>
                    </a:cubicBezTo>
                    <a:cubicBezTo>
                      <a:pt x="39303" y="13035"/>
                      <a:pt x="39196" y="13297"/>
                      <a:pt x="39398" y="13428"/>
                    </a:cubicBezTo>
                    <a:cubicBezTo>
                      <a:pt x="39303" y="13488"/>
                      <a:pt x="39196" y="13547"/>
                      <a:pt x="39113" y="13607"/>
                    </a:cubicBezTo>
                    <a:cubicBezTo>
                      <a:pt x="39184" y="13416"/>
                      <a:pt x="39184" y="13202"/>
                      <a:pt x="39220" y="12999"/>
                    </a:cubicBezTo>
                    <a:cubicBezTo>
                      <a:pt x="39255" y="12702"/>
                      <a:pt x="39291" y="12392"/>
                      <a:pt x="39339" y="12095"/>
                    </a:cubicBezTo>
                    <a:cubicBezTo>
                      <a:pt x="39374" y="12071"/>
                      <a:pt x="39434" y="12023"/>
                      <a:pt x="39482" y="11999"/>
                    </a:cubicBezTo>
                    <a:close/>
                    <a:moveTo>
                      <a:pt x="16288" y="11975"/>
                    </a:moveTo>
                    <a:cubicBezTo>
                      <a:pt x="16276" y="12202"/>
                      <a:pt x="16253" y="12440"/>
                      <a:pt x="16229" y="12666"/>
                    </a:cubicBezTo>
                    <a:cubicBezTo>
                      <a:pt x="16205" y="12940"/>
                      <a:pt x="16145" y="13202"/>
                      <a:pt x="16205" y="13476"/>
                    </a:cubicBezTo>
                    <a:cubicBezTo>
                      <a:pt x="16217" y="13535"/>
                      <a:pt x="16253" y="13559"/>
                      <a:pt x="16288" y="13571"/>
                    </a:cubicBezTo>
                    <a:cubicBezTo>
                      <a:pt x="16110" y="13678"/>
                      <a:pt x="15931" y="13785"/>
                      <a:pt x="15764" y="13904"/>
                    </a:cubicBezTo>
                    <a:cubicBezTo>
                      <a:pt x="15836" y="13678"/>
                      <a:pt x="15800" y="13428"/>
                      <a:pt x="15800" y="13202"/>
                    </a:cubicBezTo>
                    <a:cubicBezTo>
                      <a:pt x="15800" y="12880"/>
                      <a:pt x="15812" y="12547"/>
                      <a:pt x="15812" y="12214"/>
                    </a:cubicBezTo>
                    <a:cubicBezTo>
                      <a:pt x="15979" y="12142"/>
                      <a:pt x="16133" y="12071"/>
                      <a:pt x="16288" y="11975"/>
                    </a:cubicBezTo>
                    <a:close/>
                    <a:moveTo>
                      <a:pt x="39005" y="12309"/>
                    </a:moveTo>
                    <a:cubicBezTo>
                      <a:pt x="38993" y="12511"/>
                      <a:pt x="38958" y="12737"/>
                      <a:pt x="38922" y="12952"/>
                    </a:cubicBezTo>
                    <a:cubicBezTo>
                      <a:pt x="38886" y="13190"/>
                      <a:pt x="38803" y="13452"/>
                      <a:pt x="38874" y="13690"/>
                    </a:cubicBezTo>
                    <a:cubicBezTo>
                      <a:pt x="38874" y="13714"/>
                      <a:pt x="38886" y="13726"/>
                      <a:pt x="38898" y="13738"/>
                    </a:cubicBezTo>
                    <a:cubicBezTo>
                      <a:pt x="38779" y="13809"/>
                      <a:pt x="38660" y="13892"/>
                      <a:pt x="38529" y="13964"/>
                    </a:cubicBezTo>
                    <a:cubicBezTo>
                      <a:pt x="38624" y="13547"/>
                      <a:pt x="38648" y="13118"/>
                      <a:pt x="38708" y="12714"/>
                    </a:cubicBezTo>
                    <a:cubicBezTo>
                      <a:pt x="38720" y="12642"/>
                      <a:pt x="38684" y="12595"/>
                      <a:pt x="38624" y="12559"/>
                    </a:cubicBezTo>
                    <a:cubicBezTo>
                      <a:pt x="38755" y="12476"/>
                      <a:pt x="38874" y="12404"/>
                      <a:pt x="39005" y="12309"/>
                    </a:cubicBezTo>
                    <a:close/>
                    <a:moveTo>
                      <a:pt x="22420" y="8320"/>
                    </a:moveTo>
                    <a:cubicBezTo>
                      <a:pt x="22634" y="8594"/>
                      <a:pt x="22872" y="8844"/>
                      <a:pt x="23158" y="9035"/>
                    </a:cubicBezTo>
                    <a:cubicBezTo>
                      <a:pt x="22884" y="8892"/>
                      <a:pt x="22670" y="8689"/>
                      <a:pt x="22503" y="8451"/>
                    </a:cubicBezTo>
                    <a:cubicBezTo>
                      <a:pt x="22474" y="8415"/>
                      <a:pt x="22435" y="8400"/>
                      <a:pt x="22397" y="8400"/>
                    </a:cubicBezTo>
                    <a:cubicBezTo>
                      <a:pt x="22311" y="8400"/>
                      <a:pt x="22231" y="8479"/>
                      <a:pt x="22289" y="8570"/>
                    </a:cubicBezTo>
                    <a:cubicBezTo>
                      <a:pt x="23051" y="9856"/>
                      <a:pt x="24623" y="9928"/>
                      <a:pt x="25980" y="10106"/>
                    </a:cubicBezTo>
                    <a:cubicBezTo>
                      <a:pt x="26755" y="10199"/>
                      <a:pt x="27544" y="10272"/>
                      <a:pt x="28325" y="10272"/>
                    </a:cubicBezTo>
                    <a:cubicBezTo>
                      <a:pt x="29152" y="10272"/>
                      <a:pt x="29971" y="10190"/>
                      <a:pt x="30754" y="9963"/>
                    </a:cubicBezTo>
                    <a:cubicBezTo>
                      <a:pt x="30774" y="9967"/>
                      <a:pt x="30794" y="9970"/>
                      <a:pt x="30815" y="9970"/>
                    </a:cubicBezTo>
                    <a:cubicBezTo>
                      <a:pt x="30856" y="9970"/>
                      <a:pt x="30901" y="9959"/>
                      <a:pt x="30957" y="9928"/>
                    </a:cubicBezTo>
                    <a:cubicBezTo>
                      <a:pt x="30981" y="9916"/>
                      <a:pt x="30992" y="9904"/>
                      <a:pt x="31028" y="9868"/>
                    </a:cubicBezTo>
                    <a:cubicBezTo>
                      <a:pt x="31397" y="9737"/>
                      <a:pt x="31766" y="9570"/>
                      <a:pt x="32124" y="9380"/>
                    </a:cubicBezTo>
                    <a:cubicBezTo>
                      <a:pt x="32141" y="9386"/>
                      <a:pt x="32153" y="9389"/>
                      <a:pt x="32165" y="9389"/>
                    </a:cubicBezTo>
                    <a:cubicBezTo>
                      <a:pt x="32177" y="9389"/>
                      <a:pt x="32189" y="9386"/>
                      <a:pt x="32207" y="9380"/>
                    </a:cubicBezTo>
                    <a:cubicBezTo>
                      <a:pt x="32231" y="9368"/>
                      <a:pt x="32243" y="9344"/>
                      <a:pt x="32278" y="9320"/>
                    </a:cubicBezTo>
                    <a:lnTo>
                      <a:pt x="32278" y="9320"/>
                    </a:lnTo>
                    <a:cubicBezTo>
                      <a:pt x="32207" y="10356"/>
                      <a:pt x="32159" y="11404"/>
                      <a:pt x="32112" y="12464"/>
                    </a:cubicBezTo>
                    <a:cubicBezTo>
                      <a:pt x="32100" y="12440"/>
                      <a:pt x="32088" y="12428"/>
                      <a:pt x="32052" y="12428"/>
                    </a:cubicBezTo>
                    <a:cubicBezTo>
                      <a:pt x="31862" y="12428"/>
                      <a:pt x="31862" y="12726"/>
                      <a:pt x="32052" y="12726"/>
                    </a:cubicBezTo>
                    <a:cubicBezTo>
                      <a:pt x="32064" y="12726"/>
                      <a:pt x="32088" y="12714"/>
                      <a:pt x="32100" y="12714"/>
                    </a:cubicBezTo>
                    <a:cubicBezTo>
                      <a:pt x="32088" y="13071"/>
                      <a:pt x="32064" y="13428"/>
                      <a:pt x="32064" y="13785"/>
                    </a:cubicBezTo>
                    <a:cubicBezTo>
                      <a:pt x="32044" y="13726"/>
                      <a:pt x="32001" y="13684"/>
                      <a:pt x="31933" y="13684"/>
                    </a:cubicBezTo>
                    <a:cubicBezTo>
                      <a:pt x="31918" y="13684"/>
                      <a:pt x="31902" y="13686"/>
                      <a:pt x="31885" y="13690"/>
                    </a:cubicBezTo>
                    <a:cubicBezTo>
                      <a:pt x="30971" y="13997"/>
                      <a:pt x="29963" y="14118"/>
                      <a:pt x="28920" y="14118"/>
                    </a:cubicBezTo>
                    <a:cubicBezTo>
                      <a:pt x="26570" y="14118"/>
                      <a:pt x="24037" y="13505"/>
                      <a:pt x="21968" y="13035"/>
                    </a:cubicBezTo>
                    <a:cubicBezTo>
                      <a:pt x="21968" y="12797"/>
                      <a:pt x="21944" y="12571"/>
                      <a:pt x="21944" y="12345"/>
                    </a:cubicBezTo>
                    <a:cubicBezTo>
                      <a:pt x="21991" y="12309"/>
                      <a:pt x="22051" y="12261"/>
                      <a:pt x="22098" y="12237"/>
                    </a:cubicBezTo>
                    <a:cubicBezTo>
                      <a:pt x="22122" y="12214"/>
                      <a:pt x="22146" y="12202"/>
                      <a:pt x="22158" y="12178"/>
                    </a:cubicBezTo>
                    <a:cubicBezTo>
                      <a:pt x="24305" y="12799"/>
                      <a:pt x="26654" y="13313"/>
                      <a:pt x="28953" y="13313"/>
                    </a:cubicBezTo>
                    <a:cubicBezTo>
                      <a:pt x="29917" y="13313"/>
                      <a:pt x="30873" y="13222"/>
                      <a:pt x="31802" y="13011"/>
                    </a:cubicBezTo>
                    <a:cubicBezTo>
                      <a:pt x="31941" y="12977"/>
                      <a:pt x="31877" y="12785"/>
                      <a:pt x="31754" y="12785"/>
                    </a:cubicBezTo>
                    <a:cubicBezTo>
                      <a:pt x="31750" y="12785"/>
                      <a:pt x="31746" y="12785"/>
                      <a:pt x="31743" y="12785"/>
                    </a:cubicBezTo>
                    <a:cubicBezTo>
                      <a:pt x="30851" y="12922"/>
                      <a:pt x="29987" y="12980"/>
                      <a:pt x="29139" y="12980"/>
                    </a:cubicBezTo>
                    <a:cubicBezTo>
                      <a:pt x="26804" y="12980"/>
                      <a:pt x="24584" y="12536"/>
                      <a:pt x="22218" y="12047"/>
                    </a:cubicBezTo>
                    <a:cubicBezTo>
                      <a:pt x="22218" y="11928"/>
                      <a:pt x="22122" y="11821"/>
                      <a:pt x="22027" y="11821"/>
                    </a:cubicBezTo>
                    <a:cubicBezTo>
                      <a:pt x="22146" y="11416"/>
                      <a:pt x="22158" y="11011"/>
                      <a:pt x="22146" y="10582"/>
                    </a:cubicBezTo>
                    <a:cubicBezTo>
                      <a:pt x="22146" y="10178"/>
                      <a:pt x="22063" y="9630"/>
                      <a:pt x="22098" y="9142"/>
                    </a:cubicBezTo>
                    <a:cubicBezTo>
                      <a:pt x="22122" y="9130"/>
                      <a:pt x="22146" y="9094"/>
                      <a:pt x="22158" y="9082"/>
                    </a:cubicBezTo>
                    <a:cubicBezTo>
                      <a:pt x="22325" y="9070"/>
                      <a:pt x="22325" y="8808"/>
                      <a:pt x="22146" y="8808"/>
                    </a:cubicBezTo>
                    <a:cubicBezTo>
                      <a:pt x="22170" y="8666"/>
                      <a:pt x="22229" y="8511"/>
                      <a:pt x="22313" y="8380"/>
                    </a:cubicBezTo>
                    <a:lnTo>
                      <a:pt x="22337" y="8380"/>
                    </a:lnTo>
                    <a:cubicBezTo>
                      <a:pt x="22372" y="8368"/>
                      <a:pt x="22396" y="8356"/>
                      <a:pt x="22420" y="8320"/>
                    </a:cubicBezTo>
                    <a:close/>
                    <a:moveTo>
                      <a:pt x="38446" y="12666"/>
                    </a:moveTo>
                    <a:cubicBezTo>
                      <a:pt x="38386" y="13154"/>
                      <a:pt x="38267" y="13666"/>
                      <a:pt x="38243" y="14142"/>
                    </a:cubicBezTo>
                    <a:cubicBezTo>
                      <a:pt x="38172" y="14190"/>
                      <a:pt x="38089" y="14250"/>
                      <a:pt x="38005" y="14285"/>
                    </a:cubicBezTo>
                    <a:cubicBezTo>
                      <a:pt x="38041" y="14154"/>
                      <a:pt x="38065" y="14023"/>
                      <a:pt x="38089" y="13892"/>
                    </a:cubicBezTo>
                    <a:cubicBezTo>
                      <a:pt x="38124" y="13619"/>
                      <a:pt x="38160" y="13333"/>
                      <a:pt x="38172" y="13059"/>
                    </a:cubicBezTo>
                    <a:cubicBezTo>
                      <a:pt x="38172" y="12964"/>
                      <a:pt x="38112" y="12916"/>
                      <a:pt x="38041" y="12916"/>
                    </a:cubicBezTo>
                    <a:cubicBezTo>
                      <a:pt x="38172" y="12833"/>
                      <a:pt x="38303" y="12737"/>
                      <a:pt x="38446" y="12666"/>
                    </a:cubicBezTo>
                    <a:close/>
                    <a:moveTo>
                      <a:pt x="15407" y="12440"/>
                    </a:moveTo>
                    <a:lnTo>
                      <a:pt x="15407" y="12440"/>
                    </a:lnTo>
                    <a:cubicBezTo>
                      <a:pt x="15383" y="12702"/>
                      <a:pt x="15371" y="12964"/>
                      <a:pt x="15371" y="13214"/>
                    </a:cubicBezTo>
                    <a:cubicBezTo>
                      <a:pt x="15324" y="13488"/>
                      <a:pt x="15252" y="13797"/>
                      <a:pt x="15419" y="14047"/>
                    </a:cubicBezTo>
                    <a:lnTo>
                      <a:pt x="15467" y="14095"/>
                    </a:lnTo>
                    <a:cubicBezTo>
                      <a:pt x="15324" y="14190"/>
                      <a:pt x="15181" y="14273"/>
                      <a:pt x="15050" y="14369"/>
                    </a:cubicBezTo>
                    <a:lnTo>
                      <a:pt x="15050" y="14321"/>
                    </a:lnTo>
                    <a:cubicBezTo>
                      <a:pt x="15110" y="13785"/>
                      <a:pt x="15014" y="13214"/>
                      <a:pt x="14895" y="12702"/>
                    </a:cubicBezTo>
                    <a:cubicBezTo>
                      <a:pt x="15062" y="12607"/>
                      <a:pt x="15240" y="12535"/>
                      <a:pt x="15407" y="12440"/>
                    </a:cubicBezTo>
                    <a:close/>
                    <a:moveTo>
                      <a:pt x="12812" y="13428"/>
                    </a:moveTo>
                    <a:cubicBezTo>
                      <a:pt x="12824" y="13750"/>
                      <a:pt x="12859" y="14083"/>
                      <a:pt x="12883" y="14392"/>
                    </a:cubicBezTo>
                    <a:cubicBezTo>
                      <a:pt x="12728" y="14273"/>
                      <a:pt x="12550" y="14142"/>
                      <a:pt x="12383" y="14011"/>
                    </a:cubicBezTo>
                    <a:cubicBezTo>
                      <a:pt x="12371" y="13892"/>
                      <a:pt x="12347" y="13773"/>
                      <a:pt x="12347" y="13654"/>
                    </a:cubicBezTo>
                    <a:cubicBezTo>
                      <a:pt x="12502" y="13571"/>
                      <a:pt x="12669" y="13499"/>
                      <a:pt x="12812" y="13428"/>
                    </a:cubicBezTo>
                    <a:close/>
                    <a:moveTo>
                      <a:pt x="13169" y="13547"/>
                    </a:moveTo>
                    <a:cubicBezTo>
                      <a:pt x="13181" y="13904"/>
                      <a:pt x="13228" y="14273"/>
                      <a:pt x="13264" y="14631"/>
                    </a:cubicBezTo>
                    <a:cubicBezTo>
                      <a:pt x="13264" y="14631"/>
                      <a:pt x="13240" y="14631"/>
                      <a:pt x="13240" y="14619"/>
                    </a:cubicBezTo>
                    <a:lnTo>
                      <a:pt x="13240" y="14583"/>
                    </a:lnTo>
                    <a:cubicBezTo>
                      <a:pt x="13264" y="14523"/>
                      <a:pt x="13216" y="14488"/>
                      <a:pt x="13169" y="14488"/>
                    </a:cubicBezTo>
                    <a:cubicBezTo>
                      <a:pt x="13121" y="14190"/>
                      <a:pt x="13085" y="13892"/>
                      <a:pt x="13050" y="13595"/>
                    </a:cubicBezTo>
                    <a:cubicBezTo>
                      <a:pt x="13085" y="13595"/>
                      <a:pt x="13121" y="13571"/>
                      <a:pt x="13169" y="13547"/>
                    </a:cubicBezTo>
                    <a:close/>
                    <a:moveTo>
                      <a:pt x="37924" y="13049"/>
                    </a:moveTo>
                    <a:lnTo>
                      <a:pt x="37924" y="13049"/>
                    </a:lnTo>
                    <a:cubicBezTo>
                      <a:pt x="37923" y="13055"/>
                      <a:pt x="37922" y="13062"/>
                      <a:pt x="37922" y="13071"/>
                    </a:cubicBezTo>
                    <a:cubicBezTo>
                      <a:pt x="37886" y="13357"/>
                      <a:pt x="37862" y="13654"/>
                      <a:pt x="37803" y="13928"/>
                    </a:cubicBezTo>
                    <a:cubicBezTo>
                      <a:pt x="37755" y="14131"/>
                      <a:pt x="37684" y="14321"/>
                      <a:pt x="37708" y="14512"/>
                    </a:cubicBezTo>
                    <a:cubicBezTo>
                      <a:pt x="37612" y="14571"/>
                      <a:pt x="37517" y="14642"/>
                      <a:pt x="37410" y="14702"/>
                    </a:cubicBezTo>
                    <a:cubicBezTo>
                      <a:pt x="37517" y="14214"/>
                      <a:pt x="37577" y="13690"/>
                      <a:pt x="37648" y="13214"/>
                    </a:cubicBezTo>
                    <a:cubicBezTo>
                      <a:pt x="37740" y="13163"/>
                      <a:pt x="37832" y="13103"/>
                      <a:pt x="37924" y="13049"/>
                    </a:cubicBezTo>
                    <a:close/>
                    <a:moveTo>
                      <a:pt x="34945" y="14631"/>
                    </a:moveTo>
                    <a:cubicBezTo>
                      <a:pt x="34945" y="14678"/>
                      <a:pt x="34933" y="14702"/>
                      <a:pt x="34933" y="14750"/>
                    </a:cubicBezTo>
                    <a:cubicBezTo>
                      <a:pt x="34910" y="14726"/>
                      <a:pt x="34886" y="14690"/>
                      <a:pt x="34874" y="14666"/>
                    </a:cubicBezTo>
                    <a:cubicBezTo>
                      <a:pt x="34886" y="14666"/>
                      <a:pt x="34910" y="14642"/>
                      <a:pt x="34945" y="14631"/>
                    </a:cubicBezTo>
                    <a:close/>
                    <a:moveTo>
                      <a:pt x="14550" y="12857"/>
                    </a:moveTo>
                    <a:cubicBezTo>
                      <a:pt x="14586" y="13380"/>
                      <a:pt x="14538" y="13892"/>
                      <a:pt x="14586" y="14404"/>
                    </a:cubicBezTo>
                    <a:cubicBezTo>
                      <a:pt x="14586" y="14488"/>
                      <a:pt x="14645" y="14547"/>
                      <a:pt x="14705" y="14583"/>
                    </a:cubicBezTo>
                    <a:cubicBezTo>
                      <a:pt x="14574" y="14678"/>
                      <a:pt x="14455" y="14762"/>
                      <a:pt x="14312" y="14857"/>
                    </a:cubicBezTo>
                    <a:lnTo>
                      <a:pt x="14312" y="14726"/>
                    </a:lnTo>
                    <a:cubicBezTo>
                      <a:pt x="14300" y="14166"/>
                      <a:pt x="14217" y="13607"/>
                      <a:pt x="14157" y="13071"/>
                    </a:cubicBezTo>
                    <a:cubicBezTo>
                      <a:pt x="14288" y="12999"/>
                      <a:pt x="14419" y="12940"/>
                      <a:pt x="14550" y="12857"/>
                    </a:cubicBezTo>
                    <a:close/>
                    <a:moveTo>
                      <a:pt x="34624" y="14762"/>
                    </a:moveTo>
                    <a:cubicBezTo>
                      <a:pt x="34648" y="14821"/>
                      <a:pt x="34671" y="14869"/>
                      <a:pt x="34695" y="14928"/>
                    </a:cubicBezTo>
                    <a:cubicBezTo>
                      <a:pt x="34648" y="14881"/>
                      <a:pt x="34588" y="14845"/>
                      <a:pt x="34541" y="14797"/>
                    </a:cubicBezTo>
                    <a:cubicBezTo>
                      <a:pt x="34576" y="14785"/>
                      <a:pt x="34600" y="14785"/>
                      <a:pt x="34624" y="14762"/>
                    </a:cubicBezTo>
                    <a:close/>
                    <a:moveTo>
                      <a:pt x="13764" y="13249"/>
                    </a:moveTo>
                    <a:cubicBezTo>
                      <a:pt x="13776" y="13785"/>
                      <a:pt x="13764" y="14333"/>
                      <a:pt x="13824" y="14869"/>
                    </a:cubicBezTo>
                    <a:cubicBezTo>
                      <a:pt x="13831" y="14942"/>
                      <a:pt x="13861" y="14997"/>
                      <a:pt x="13905" y="15034"/>
                    </a:cubicBezTo>
                    <a:lnTo>
                      <a:pt x="13905" y="15034"/>
                    </a:lnTo>
                    <a:cubicBezTo>
                      <a:pt x="13843" y="15000"/>
                      <a:pt x="13777" y="14966"/>
                      <a:pt x="13716" y="14928"/>
                    </a:cubicBezTo>
                    <a:lnTo>
                      <a:pt x="13716" y="14916"/>
                    </a:lnTo>
                    <a:cubicBezTo>
                      <a:pt x="13728" y="14821"/>
                      <a:pt x="13693" y="14762"/>
                      <a:pt x="13633" y="14738"/>
                    </a:cubicBezTo>
                    <a:cubicBezTo>
                      <a:pt x="13562" y="14309"/>
                      <a:pt x="13466" y="13857"/>
                      <a:pt x="13407" y="13428"/>
                    </a:cubicBezTo>
                    <a:lnTo>
                      <a:pt x="13764" y="13249"/>
                    </a:lnTo>
                    <a:close/>
                    <a:moveTo>
                      <a:pt x="13968" y="15072"/>
                    </a:moveTo>
                    <a:lnTo>
                      <a:pt x="13968" y="15072"/>
                    </a:lnTo>
                    <a:cubicBezTo>
                      <a:pt x="13979" y="15076"/>
                      <a:pt x="13991" y="15080"/>
                      <a:pt x="14002" y="15083"/>
                    </a:cubicBezTo>
                    <a:lnTo>
                      <a:pt x="14002" y="15095"/>
                    </a:lnTo>
                    <a:cubicBezTo>
                      <a:pt x="13991" y="15087"/>
                      <a:pt x="13980" y="15080"/>
                      <a:pt x="13968" y="15072"/>
                    </a:cubicBezTo>
                    <a:close/>
                    <a:moveTo>
                      <a:pt x="35362" y="14452"/>
                    </a:moveTo>
                    <a:cubicBezTo>
                      <a:pt x="35326" y="14678"/>
                      <a:pt x="35314" y="14904"/>
                      <a:pt x="35314" y="15143"/>
                    </a:cubicBezTo>
                    <a:cubicBezTo>
                      <a:pt x="35303" y="15119"/>
                      <a:pt x="35267" y="15107"/>
                      <a:pt x="35255" y="15095"/>
                    </a:cubicBezTo>
                    <a:cubicBezTo>
                      <a:pt x="35243" y="14916"/>
                      <a:pt x="35207" y="14726"/>
                      <a:pt x="35183" y="14547"/>
                    </a:cubicBezTo>
                    <a:lnTo>
                      <a:pt x="35362" y="14452"/>
                    </a:lnTo>
                    <a:close/>
                    <a:moveTo>
                      <a:pt x="37338" y="13392"/>
                    </a:moveTo>
                    <a:cubicBezTo>
                      <a:pt x="37231" y="13904"/>
                      <a:pt x="37136" y="14404"/>
                      <a:pt x="37100" y="14916"/>
                    </a:cubicBezTo>
                    <a:cubicBezTo>
                      <a:pt x="36874" y="15059"/>
                      <a:pt x="36672" y="15214"/>
                      <a:pt x="36446" y="15357"/>
                    </a:cubicBezTo>
                    <a:cubicBezTo>
                      <a:pt x="36457" y="15166"/>
                      <a:pt x="36481" y="14976"/>
                      <a:pt x="36493" y="14797"/>
                    </a:cubicBezTo>
                    <a:lnTo>
                      <a:pt x="36576" y="13857"/>
                    </a:lnTo>
                    <a:cubicBezTo>
                      <a:pt x="36660" y="13809"/>
                      <a:pt x="36719" y="13785"/>
                      <a:pt x="36791" y="13738"/>
                    </a:cubicBezTo>
                    <a:lnTo>
                      <a:pt x="36791" y="13738"/>
                    </a:lnTo>
                    <a:cubicBezTo>
                      <a:pt x="36707" y="14107"/>
                      <a:pt x="36636" y="14547"/>
                      <a:pt x="36684" y="14928"/>
                    </a:cubicBezTo>
                    <a:cubicBezTo>
                      <a:pt x="36690" y="14997"/>
                      <a:pt x="36744" y="15037"/>
                      <a:pt x="36798" y="15037"/>
                    </a:cubicBezTo>
                    <a:cubicBezTo>
                      <a:pt x="36838" y="15037"/>
                      <a:pt x="36878" y="15015"/>
                      <a:pt x="36898" y="14964"/>
                    </a:cubicBezTo>
                    <a:cubicBezTo>
                      <a:pt x="37017" y="14523"/>
                      <a:pt x="37017" y="14023"/>
                      <a:pt x="37041" y="13571"/>
                    </a:cubicBezTo>
                    <a:cubicBezTo>
                      <a:pt x="37148" y="13511"/>
                      <a:pt x="37255" y="13452"/>
                      <a:pt x="37338" y="13392"/>
                    </a:cubicBezTo>
                    <a:close/>
                    <a:moveTo>
                      <a:pt x="35862" y="14202"/>
                    </a:moveTo>
                    <a:lnTo>
                      <a:pt x="35862" y="14202"/>
                    </a:lnTo>
                    <a:cubicBezTo>
                      <a:pt x="35886" y="14428"/>
                      <a:pt x="35826" y="14738"/>
                      <a:pt x="35826" y="14845"/>
                    </a:cubicBezTo>
                    <a:lnTo>
                      <a:pt x="35779" y="15416"/>
                    </a:lnTo>
                    <a:cubicBezTo>
                      <a:pt x="35672" y="15357"/>
                      <a:pt x="35564" y="15321"/>
                      <a:pt x="35481" y="15250"/>
                    </a:cubicBezTo>
                    <a:cubicBezTo>
                      <a:pt x="35469" y="14976"/>
                      <a:pt x="35433" y="14702"/>
                      <a:pt x="35422" y="14416"/>
                    </a:cubicBezTo>
                    <a:lnTo>
                      <a:pt x="35862" y="14202"/>
                    </a:lnTo>
                    <a:close/>
                    <a:moveTo>
                      <a:pt x="21563" y="9428"/>
                    </a:moveTo>
                    <a:cubicBezTo>
                      <a:pt x="21515" y="9987"/>
                      <a:pt x="21491" y="10571"/>
                      <a:pt x="21456" y="11154"/>
                    </a:cubicBezTo>
                    <a:cubicBezTo>
                      <a:pt x="21420" y="11154"/>
                      <a:pt x="21384" y="11166"/>
                      <a:pt x="21336" y="11190"/>
                    </a:cubicBezTo>
                    <a:cubicBezTo>
                      <a:pt x="19193" y="12654"/>
                      <a:pt x="16979" y="14023"/>
                      <a:pt x="14895" y="15559"/>
                    </a:cubicBezTo>
                    <a:cubicBezTo>
                      <a:pt x="14645" y="15440"/>
                      <a:pt x="14407" y="15321"/>
                      <a:pt x="14169" y="15178"/>
                    </a:cubicBezTo>
                    <a:cubicBezTo>
                      <a:pt x="16503" y="14107"/>
                      <a:pt x="19015" y="12642"/>
                      <a:pt x="21027" y="10999"/>
                    </a:cubicBezTo>
                    <a:cubicBezTo>
                      <a:pt x="21086" y="10999"/>
                      <a:pt x="21158" y="10975"/>
                      <a:pt x="21194" y="10904"/>
                    </a:cubicBezTo>
                    <a:cubicBezTo>
                      <a:pt x="21206" y="10868"/>
                      <a:pt x="21217" y="10821"/>
                      <a:pt x="21229" y="10761"/>
                    </a:cubicBezTo>
                    <a:cubicBezTo>
                      <a:pt x="21253" y="10785"/>
                      <a:pt x="21277" y="10809"/>
                      <a:pt x="21325" y="10809"/>
                    </a:cubicBezTo>
                    <a:cubicBezTo>
                      <a:pt x="21491" y="10809"/>
                      <a:pt x="21491" y="10571"/>
                      <a:pt x="21325" y="10571"/>
                    </a:cubicBezTo>
                    <a:cubicBezTo>
                      <a:pt x="21313" y="10571"/>
                      <a:pt x="21289" y="10582"/>
                      <a:pt x="21277" y="10582"/>
                    </a:cubicBezTo>
                    <a:cubicBezTo>
                      <a:pt x="21313" y="10332"/>
                      <a:pt x="21289" y="10059"/>
                      <a:pt x="21289" y="9832"/>
                    </a:cubicBezTo>
                    <a:cubicBezTo>
                      <a:pt x="21289" y="9701"/>
                      <a:pt x="21206" y="9642"/>
                      <a:pt x="21110" y="9630"/>
                    </a:cubicBezTo>
                    <a:cubicBezTo>
                      <a:pt x="21265" y="9559"/>
                      <a:pt x="21408" y="9487"/>
                      <a:pt x="21563" y="9428"/>
                    </a:cubicBezTo>
                    <a:close/>
                    <a:moveTo>
                      <a:pt x="36315" y="13976"/>
                    </a:moveTo>
                    <a:lnTo>
                      <a:pt x="36219" y="14785"/>
                    </a:lnTo>
                    <a:cubicBezTo>
                      <a:pt x="36195" y="15035"/>
                      <a:pt x="36148" y="15297"/>
                      <a:pt x="36148" y="15547"/>
                    </a:cubicBezTo>
                    <a:cubicBezTo>
                      <a:pt x="36136" y="15571"/>
                      <a:pt x="36124" y="15571"/>
                      <a:pt x="36124" y="15583"/>
                    </a:cubicBezTo>
                    <a:cubicBezTo>
                      <a:pt x="36065" y="15547"/>
                      <a:pt x="36005" y="15535"/>
                      <a:pt x="35945" y="15512"/>
                    </a:cubicBezTo>
                    <a:cubicBezTo>
                      <a:pt x="35969" y="15154"/>
                      <a:pt x="35969" y="14797"/>
                      <a:pt x="35969" y="14440"/>
                    </a:cubicBezTo>
                    <a:cubicBezTo>
                      <a:pt x="35969" y="14345"/>
                      <a:pt x="35981" y="14238"/>
                      <a:pt x="35969" y="14154"/>
                    </a:cubicBezTo>
                    <a:cubicBezTo>
                      <a:pt x="36088" y="14083"/>
                      <a:pt x="36195" y="14035"/>
                      <a:pt x="36315" y="13976"/>
                    </a:cubicBezTo>
                    <a:close/>
                    <a:moveTo>
                      <a:pt x="21432" y="11761"/>
                    </a:moveTo>
                    <a:cubicBezTo>
                      <a:pt x="21444" y="11868"/>
                      <a:pt x="21444" y="11964"/>
                      <a:pt x="21432" y="12083"/>
                    </a:cubicBezTo>
                    <a:cubicBezTo>
                      <a:pt x="19479" y="13214"/>
                      <a:pt x="17800" y="14785"/>
                      <a:pt x="15860" y="15952"/>
                    </a:cubicBezTo>
                    <a:cubicBezTo>
                      <a:pt x="15657" y="15881"/>
                      <a:pt x="15443" y="15809"/>
                      <a:pt x="15240" y="15714"/>
                    </a:cubicBezTo>
                    <a:cubicBezTo>
                      <a:pt x="17396" y="14571"/>
                      <a:pt x="19431" y="13142"/>
                      <a:pt x="21432" y="11761"/>
                    </a:cubicBezTo>
                    <a:close/>
                    <a:moveTo>
                      <a:pt x="42684" y="11952"/>
                    </a:moveTo>
                    <a:lnTo>
                      <a:pt x="42684" y="11952"/>
                    </a:lnTo>
                    <a:cubicBezTo>
                      <a:pt x="40910" y="13249"/>
                      <a:pt x="39160" y="14607"/>
                      <a:pt x="37434" y="15952"/>
                    </a:cubicBezTo>
                    <a:cubicBezTo>
                      <a:pt x="37088" y="15881"/>
                      <a:pt x="36731" y="15797"/>
                      <a:pt x="36398" y="15690"/>
                    </a:cubicBezTo>
                    <a:cubicBezTo>
                      <a:pt x="38577" y="14619"/>
                      <a:pt x="40660" y="13309"/>
                      <a:pt x="42684" y="11952"/>
                    </a:cubicBezTo>
                    <a:close/>
                    <a:moveTo>
                      <a:pt x="51971" y="8296"/>
                    </a:moveTo>
                    <a:cubicBezTo>
                      <a:pt x="52186" y="8332"/>
                      <a:pt x="52424" y="8380"/>
                      <a:pt x="52686" y="8427"/>
                    </a:cubicBezTo>
                    <a:cubicBezTo>
                      <a:pt x="49316" y="10761"/>
                      <a:pt x="45923" y="13202"/>
                      <a:pt x="43006" y="16000"/>
                    </a:cubicBezTo>
                    <a:cubicBezTo>
                      <a:pt x="42986" y="15960"/>
                      <a:pt x="42950" y="15937"/>
                      <a:pt x="42904" y="15937"/>
                    </a:cubicBezTo>
                    <a:cubicBezTo>
                      <a:pt x="42895" y="15937"/>
                      <a:pt x="42885" y="15938"/>
                      <a:pt x="42875" y="15940"/>
                    </a:cubicBezTo>
                    <a:cubicBezTo>
                      <a:pt x="42696" y="15952"/>
                      <a:pt x="42530" y="15988"/>
                      <a:pt x="42351" y="16000"/>
                    </a:cubicBezTo>
                    <a:cubicBezTo>
                      <a:pt x="45506" y="13357"/>
                      <a:pt x="48804" y="10916"/>
                      <a:pt x="51971" y="8296"/>
                    </a:cubicBezTo>
                    <a:close/>
                    <a:moveTo>
                      <a:pt x="49316" y="8082"/>
                    </a:moveTo>
                    <a:lnTo>
                      <a:pt x="49316" y="8082"/>
                    </a:lnTo>
                    <a:cubicBezTo>
                      <a:pt x="45637" y="10451"/>
                      <a:pt x="42208" y="13357"/>
                      <a:pt x="38874" y="16155"/>
                    </a:cubicBezTo>
                    <a:cubicBezTo>
                      <a:pt x="38601" y="16119"/>
                      <a:pt x="38303" y="16095"/>
                      <a:pt x="37993" y="16047"/>
                    </a:cubicBezTo>
                    <a:cubicBezTo>
                      <a:pt x="41518" y="13333"/>
                      <a:pt x="45149" y="10797"/>
                      <a:pt x="48733" y="8177"/>
                    </a:cubicBezTo>
                    <a:cubicBezTo>
                      <a:pt x="48935" y="8130"/>
                      <a:pt x="49126" y="8094"/>
                      <a:pt x="49316" y="8082"/>
                    </a:cubicBezTo>
                    <a:close/>
                    <a:moveTo>
                      <a:pt x="44796" y="13303"/>
                    </a:moveTo>
                    <a:lnTo>
                      <a:pt x="44796" y="13303"/>
                    </a:lnTo>
                    <a:cubicBezTo>
                      <a:pt x="43680" y="14227"/>
                      <a:pt x="42582" y="15168"/>
                      <a:pt x="41494" y="16107"/>
                    </a:cubicBezTo>
                    <a:cubicBezTo>
                      <a:pt x="41339" y="16119"/>
                      <a:pt x="41172" y="16131"/>
                      <a:pt x="41029" y="16155"/>
                    </a:cubicBezTo>
                    <a:cubicBezTo>
                      <a:pt x="42306" y="15266"/>
                      <a:pt x="43563" y="14304"/>
                      <a:pt x="44796" y="13303"/>
                    </a:cubicBezTo>
                    <a:close/>
                    <a:moveTo>
                      <a:pt x="49948" y="8060"/>
                    </a:moveTo>
                    <a:cubicBezTo>
                      <a:pt x="50091" y="8060"/>
                      <a:pt x="50236" y="8074"/>
                      <a:pt x="50376" y="8082"/>
                    </a:cubicBezTo>
                    <a:cubicBezTo>
                      <a:pt x="46923" y="10582"/>
                      <a:pt x="43327" y="13249"/>
                      <a:pt x="40256" y="16190"/>
                    </a:cubicBezTo>
                    <a:cubicBezTo>
                      <a:pt x="40172" y="16198"/>
                      <a:pt x="40086" y="16201"/>
                      <a:pt x="39999" y="16201"/>
                    </a:cubicBezTo>
                    <a:cubicBezTo>
                      <a:pt x="39824" y="16201"/>
                      <a:pt x="39644" y="16190"/>
                      <a:pt x="39470" y="16190"/>
                    </a:cubicBezTo>
                    <a:cubicBezTo>
                      <a:pt x="42815" y="13380"/>
                      <a:pt x="46363" y="10821"/>
                      <a:pt x="49757" y="8070"/>
                    </a:cubicBezTo>
                    <a:cubicBezTo>
                      <a:pt x="49819" y="8063"/>
                      <a:pt x="49883" y="8060"/>
                      <a:pt x="49948" y="8060"/>
                    </a:cubicBezTo>
                    <a:close/>
                    <a:moveTo>
                      <a:pt x="21420" y="12952"/>
                    </a:moveTo>
                    <a:cubicBezTo>
                      <a:pt x="21420" y="13059"/>
                      <a:pt x="21420" y="13178"/>
                      <a:pt x="21396" y="13273"/>
                    </a:cubicBezTo>
                    <a:cubicBezTo>
                      <a:pt x="20658" y="13690"/>
                      <a:pt x="20003" y="14381"/>
                      <a:pt x="19336" y="14881"/>
                    </a:cubicBezTo>
                    <a:cubicBezTo>
                      <a:pt x="18705" y="15357"/>
                      <a:pt x="18062" y="15821"/>
                      <a:pt x="17407" y="16286"/>
                    </a:cubicBezTo>
                    <a:cubicBezTo>
                      <a:pt x="17145" y="16274"/>
                      <a:pt x="16872" y="16226"/>
                      <a:pt x="16598" y="16178"/>
                    </a:cubicBezTo>
                    <a:cubicBezTo>
                      <a:pt x="16467" y="16155"/>
                      <a:pt x="16336" y="16107"/>
                      <a:pt x="16217" y="16071"/>
                    </a:cubicBezTo>
                    <a:cubicBezTo>
                      <a:pt x="17979" y="15381"/>
                      <a:pt x="19467" y="14154"/>
                      <a:pt x="20979" y="13023"/>
                    </a:cubicBezTo>
                    <a:cubicBezTo>
                      <a:pt x="21015" y="13095"/>
                      <a:pt x="21086" y="13178"/>
                      <a:pt x="21194" y="13178"/>
                    </a:cubicBezTo>
                    <a:cubicBezTo>
                      <a:pt x="21336" y="13178"/>
                      <a:pt x="21420" y="13071"/>
                      <a:pt x="21420" y="12952"/>
                    </a:cubicBezTo>
                    <a:close/>
                    <a:moveTo>
                      <a:pt x="21384" y="13904"/>
                    </a:moveTo>
                    <a:cubicBezTo>
                      <a:pt x="21384" y="14083"/>
                      <a:pt x="21372" y="14261"/>
                      <a:pt x="21372" y="14440"/>
                    </a:cubicBezTo>
                    <a:cubicBezTo>
                      <a:pt x="20955" y="14666"/>
                      <a:pt x="20563" y="15023"/>
                      <a:pt x="20229" y="15285"/>
                    </a:cubicBezTo>
                    <a:cubicBezTo>
                      <a:pt x="19777" y="15631"/>
                      <a:pt x="19301" y="15940"/>
                      <a:pt x="18884" y="16309"/>
                    </a:cubicBezTo>
                    <a:lnTo>
                      <a:pt x="18003" y="16309"/>
                    </a:lnTo>
                    <a:cubicBezTo>
                      <a:pt x="18634" y="15928"/>
                      <a:pt x="19241" y="15524"/>
                      <a:pt x="19836" y="15083"/>
                    </a:cubicBezTo>
                    <a:cubicBezTo>
                      <a:pt x="20324" y="14702"/>
                      <a:pt x="20920" y="14333"/>
                      <a:pt x="21384" y="13904"/>
                    </a:cubicBezTo>
                    <a:close/>
                    <a:moveTo>
                      <a:pt x="21372" y="15095"/>
                    </a:moveTo>
                    <a:cubicBezTo>
                      <a:pt x="21372" y="15535"/>
                      <a:pt x="21372" y="15976"/>
                      <a:pt x="21360" y="16417"/>
                    </a:cubicBezTo>
                    <a:cubicBezTo>
                      <a:pt x="21268" y="16338"/>
                      <a:pt x="21158" y="16294"/>
                      <a:pt x="21047" y="16294"/>
                    </a:cubicBezTo>
                    <a:cubicBezTo>
                      <a:pt x="20972" y="16294"/>
                      <a:pt x="20896" y="16314"/>
                      <a:pt x="20825" y="16357"/>
                    </a:cubicBezTo>
                    <a:cubicBezTo>
                      <a:pt x="20801" y="16345"/>
                      <a:pt x="20777" y="16333"/>
                      <a:pt x="20741" y="16333"/>
                    </a:cubicBezTo>
                    <a:cubicBezTo>
                      <a:pt x="20622" y="16333"/>
                      <a:pt x="20527" y="16333"/>
                      <a:pt x="20408" y="16309"/>
                    </a:cubicBezTo>
                    <a:cubicBezTo>
                      <a:pt x="20598" y="16166"/>
                      <a:pt x="20777" y="15988"/>
                      <a:pt x="20920" y="15809"/>
                    </a:cubicBezTo>
                    <a:lnTo>
                      <a:pt x="20920" y="15809"/>
                    </a:lnTo>
                    <a:cubicBezTo>
                      <a:pt x="20860" y="15916"/>
                      <a:pt x="20920" y="16155"/>
                      <a:pt x="21134" y="16155"/>
                    </a:cubicBezTo>
                    <a:cubicBezTo>
                      <a:pt x="21420" y="16155"/>
                      <a:pt x="21432" y="15702"/>
                      <a:pt x="21134" y="15702"/>
                    </a:cubicBezTo>
                    <a:cubicBezTo>
                      <a:pt x="21075" y="15702"/>
                      <a:pt x="21027" y="15738"/>
                      <a:pt x="20979" y="15762"/>
                    </a:cubicBezTo>
                    <a:cubicBezTo>
                      <a:pt x="21027" y="15714"/>
                      <a:pt x="21075" y="15678"/>
                      <a:pt x="21098" y="15631"/>
                    </a:cubicBezTo>
                    <a:cubicBezTo>
                      <a:pt x="21166" y="15543"/>
                      <a:pt x="21076" y="15448"/>
                      <a:pt x="20995" y="15448"/>
                    </a:cubicBezTo>
                    <a:cubicBezTo>
                      <a:pt x="20977" y="15448"/>
                      <a:pt x="20959" y="15453"/>
                      <a:pt x="20944" y="15464"/>
                    </a:cubicBezTo>
                    <a:cubicBezTo>
                      <a:pt x="20551" y="15678"/>
                      <a:pt x="20205" y="16000"/>
                      <a:pt x="19884" y="16309"/>
                    </a:cubicBezTo>
                    <a:lnTo>
                      <a:pt x="19515" y="16309"/>
                    </a:lnTo>
                    <a:cubicBezTo>
                      <a:pt x="19896" y="16071"/>
                      <a:pt x="20265" y="15821"/>
                      <a:pt x="20646" y="15571"/>
                    </a:cubicBezTo>
                    <a:cubicBezTo>
                      <a:pt x="20860" y="15416"/>
                      <a:pt x="21134" y="15250"/>
                      <a:pt x="21372" y="15095"/>
                    </a:cubicBezTo>
                    <a:close/>
                    <a:moveTo>
                      <a:pt x="21360" y="16750"/>
                    </a:moveTo>
                    <a:lnTo>
                      <a:pt x="21360" y="17190"/>
                    </a:lnTo>
                    <a:cubicBezTo>
                      <a:pt x="21339" y="17158"/>
                      <a:pt x="21301" y="17141"/>
                      <a:pt x="21261" y="17141"/>
                    </a:cubicBezTo>
                    <a:cubicBezTo>
                      <a:pt x="21212" y="17141"/>
                      <a:pt x="21160" y="17167"/>
                      <a:pt x="21134" y="17226"/>
                    </a:cubicBezTo>
                    <a:lnTo>
                      <a:pt x="21134" y="17238"/>
                    </a:lnTo>
                    <a:cubicBezTo>
                      <a:pt x="21134" y="17107"/>
                      <a:pt x="21122" y="16952"/>
                      <a:pt x="21098" y="16821"/>
                    </a:cubicBezTo>
                    <a:cubicBezTo>
                      <a:pt x="21194" y="16809"/>
                      <a:pt x="21277" y="16786"/>
                      <a:pt x="21360" y="16750"/>
                    </a:cubicBezTo>
                    <a:close/>
                    <a:moveTo>
                      <a:pt x="20860" y="19393"/>
                    </a:moveTo>
                    <a:cubicBezTo>
                      <a:pt x="20896" y="19393"/>
                      <a:pt x="20932" y="19405"/>
                      <a:pt x="20967" y="19405"/>
                    </a:cubicBezTo>
                    <a:cubicBezTo>
                      <a:pt x="20884" y="19619"/>
                      <a:pt x="20789" y="19810"/>
                      <a:pt x="20717" y="20024"/>
                    </a:cubicBezTo>
                    <a:cubicBezTo>
                      <a:pt x="20765" y="19810"/>
                      <a:pt x="20825" y="19607"/>
                      <a:pt x="20860" y="19393"/>
                    </a:cubicBezTo>
                    <a:close/>
                    <a:moveTo>
                      <a:pt x="33719" y="21822"/>
                    </a:moveTo>
                    <a:cubicBezTo>
                      <a:pt x="33731" y="21846"/>
                      <a:pt x="33767" y="21870"/>
                      <a:pt x="33779" y="21893"/>
                    </a:cubicBezTo>
                    <a:cubicBezTo>
                      <a:pt x="33767" y="21881"/>
                      <a:pt x="33743" y="21881"/>
                      <a:pt x="33719" y="21870"/>
                    </a:cubicBezTo>
                    <a:lnTo>
                      <a:pt x="33719" y="21822"/>
                    </a:lnTo>
                    <a:close/>
                    <a:moveTo>
                      <a:pt x="33814" y="21453"/>
                    </a:moveTo>
                    <a:lnTo>
                      <a:pt x="33814" y="21453"/>
                    </a:lnTo>
                    <a:cubicBezTo>
                      <a:pt x="33945" y="21536"/>
                      <a:pt x="34100" y="21608"/>
                      <a:pt x="34243" y="21691"/>
                    </a:cubicBezTo>
                    <a:cubicBezTo>
                      <a:pt x="34219" y="21727"/>
                      <a:pt x="34219" y="21786"/>
                      <a:pt x="34255" y="21834"/>
                    </a:cubicBezTo>
                    <a:cubicBezTo>
                      <a:pt x="34362" y="21953"/>
                      <a:pt x="34481" y="22084"/>
                      <a:pt x="34588" y="22203"/>
                    </a:cubicBezTo>
                    <a:cubicBezTo>
                      <a:pt x="34517" y="22179"/>
                      <a:pt x="34421" y="22143"/>
                      <a:pt x="34350" y="22120"/>
                    </a:cubicBezTo>
                    <a:cubicBezTo>
                      <a:pt x="34362" y="22084"/>
                      <a:pt x="34350" y="22072"/>
                      <a:pt x="34326" y="22048"/>
                    </a:cubicBezTo>
                    <a:cubicBezTo>
                      <a:pt x="34183" y="21834"/>
                      <a:pt x="33993" y="21643"/>
                      <a:pt x="33814" y="21453"/>
                    </a:cubicBezTo>
                    <a:close/>
                    <a:moveTo>
                      <a:pt x="34671" y="21870"/>
                    </a:moveTo>
                    <a:cubicBezTo>
                      <a:pt x="34814" y="21929"/>
                      <a:pt x="34957" y="21965"/>
                      <a:pt x="35088" y="22012"/>
                    </a:cubicBezTo>
                    <a:cubicBezTo>
                      <a:pt x="35076" y="22048"/>
                      <a:pt x="35064" y="22072"/>
                      <a:pt x="35088" y="22120"/>
                    </a:cubicBezTo>
                    <a:cubicBezTo>
                      <a:pt x="35172" y="22227"/>
                      <a:pt x="35255" y="22346"/>
                      <a:pt x="35362" y="22465"/>
                    </a:cubicBezTo>
                    <a:cubicBezTo>
                      <a:pt x="35267" y="22441"/>
                      <a:pt x="35195" y="22417"/>
                      <a:pt x="35124" y="22382"/>
                    </a:cubicBezTo>
                    <a:cubicBezTo>
                      <a:pt x="34993" y="22191"/>
                      <a:pt x="34838" y="22024"/>
                      <a:pt x="34671" y="21870"/>
                    </a:cubicBezTo>
                    <a:close/>
                    <a:moveTo>
                      <a:pt x="33779" y="15119"/>
                    </a:moveTo>
                    <a:cubicBezTo>
                      <a:pt x="35407" y="16556"/>
                      <a:pt x="37339" y="17178"/>
                      <a:pt x="39333" y="17178"/>
                    </a:cubicBezTo>
                    <a:cubicBezTo>
                      <a:pt x="40445" y="17178"/>
                      <a:pt x="41576" y="16985"/>
                      <a:pt x="42684" y="16631"/>
                    </a:cubicBezTo>
                    <a:cubicBezTo>
                      <a:pt x="42708" y="16631"/>
                      <a:pt x="42744" y="16631"/>
                      <a:pt x="42768" y="16607"/>
                    </a:cubicBezTo>
                    <a:cubicBezTo>
                      <a:pt x="42780" y="16607"/>
                      <a:pt x="42780" y="16595"/>
                      <a:pt x="42803" y="16595"/>
                    </a:cubicBezTo>
                    <a:cubicBezTo>
                      <a:pt x="42851" y="16583"/>
                      <a:pt x="42911" y="16571"/>
                      <a:pt x="42946" y="16547"/>
                    </a:cubicBezTo>
                    <a:lnTo>
                      <a:pt x="42946" y="16547"/>
                    </a:lnTo>
                    <a:cubicBezTo>
                      <a:pt x="42815" y="18167"/>
                      <a:pt x="42744" y="19798"/>
                      <a:pt x="42696" y="21429"/>
                    </a:cubicBezTo>
                    <a:cubicBezTo>
                      <a:pt x="42684" y="21381"/>
                      <a:pt x="42649" y="21358"/>
                      <a:pt x="42589" y="21358"/>
                    </a:cubicBezTo>
                    <a:cubicBezTo>
                      <a:pt x="42307" y="21334"/>
                      <a:pt x="42022" y="21326"/>
                      <a:pt x="41735" y="21326"/>
                    </a:cubicBezTo>
                    <a:cubicBezTo>
                      <a:pt x="41160" y="21326"/>
                      <a:pt x="40581" y="21358"/>
                      <a:pt x="40017" y="21358"/>
                    </a:cubicBezTo>
                    <a:cubicBezTo>
                      <a:pt x="39851" y="21358"/>
                      <a:pt x="39851" y="21608"/>
                      <a:pt x="40017" y="21608"/>
                    </a:cubicBezTo>
                    <a:cubicBezTo>
                      <a:pt x="40531" y="21622"/>
                      <a:pt x="41058" y="21645"/>
                      <a:pt x="41582" y="21645"/>
                    </a:cubicBezTo>
                    <a:cubicBezTo>
                      <a:pt x="41920" y="21645"/>
                      <a:pt x="42257" y="21636"/>
                      <a:pt x="42589" y="21608"/>
                    </a:cubicBezTo>
                    <a:cubicBezTo>
                      <a:pt x="42649" y="21608"/>
                      <a:pt x="42684" y="21584"/>
                      <a:pt x="42696" y="21536"/>
                    </a:cubicBezTo>
                    <a:lnTo>
                      <a:pt x="42696" y="21536"/>
                    </a:lnTo>
                    <a:cubicBezTo>
                      <a:pt x="42684" y="21881"/>
                      <a:pt x="42684" y="22227"/>
                      <a:pt x="42684" y="22548"/>
                    </a:cubicBezTo>
                    <a:cubicBezTo>
                      <a:pt x="39636" y="22274"/>
                      <a:pt x="36672" y="22203"/>
                      <a:pt x="33743" y="21250"/>
                    </a:cubicBezTo>
                    <a:cubicBezTo>
                      <a:pt x="33767" y="20691"/>
                      <a:pt x="33767" y="20119"/>
                      <a:pt x="33767" y="19560"/>
                    </a:cubicBezTo>
                    <a:cubicBezTo>
                      <a:pt x="33755" y="18119"/>
                      <a:pt x="33386" y="16524"/>
                      <a:pt x="33779" y="15119"/>
                    </a:cubicBezTo>
                    <a:close/>
                    <a:moveTo>
                      <a:pt x="35338" y="22084"/>
                    </a:moveTo>
                    <a:cubicBezTo>
                      <a:pt x="35774" y="22199"/>
                      <a:pt x="36216" y="22286"/>
                      <a:pt x="36664" y="22360"/>
                    </a:cubicBezTo>
                    <a:lnTo>
                      <a:pt x="36664" y="22360"/>
                    </a:lnTo>
                    <a:cubicBezTo>
                      <a:pt x="36609" y="22372"/>
                      <a:pt x="36559" y="22439"/>
                      <a:pt x="36600" y="22489"/>
                    </a:cubicBezTo>
                    <a:cubicBezTo>
                      <a:pt x="36684" y="22608"/>
                      <a:pt x="36791" y="22751"/>
                      <a:pt x="36910" y="22905"/>
                    </a:cubicBezTo>
                    <a:cubicBezTo>
                      <a:pt x="36791" y="22870"/>
                      <a:pt x="36672" y="22846"/>
                      <a:pt x="36565" y="22810"/>
                    </a:cubicBezTo>
                    <a:cubicBezTo>
                      <a:pt x="36517" y="22774"/>
                      <a:pt x="36481" y="22739"/>
                      <a:pt x="36410" y="22691"/>
                    </a:cubicBezTo>
                    <a:cubicBezTo>
                      <a:pt x="36255" y="22560"/>
                      <a:pt x="36112" y="22393"/>
                      <a:pt x="35981" y="22251"/>
                    </a:cubicBezTo>
                    <a:cubicBezTo>
                      <a:pt x="35974" y="22240"/>
                      <a:pt x="35965" y="22236"/>
                      <a:pt x="35955" y="22236"/>
                    </a:cubicBezTo>
                    <a:cubicBezTo>
                      <a:pt x="35929" y="22236"/>
                      <a:pt x="35901" y="22264"/>
                      <a:pt x="35910" y="22298"/>
                    </a:cubicBezTo>
                    <a:cubicBezTo>
                      <a:pt x="35957" y="22429"/>
                      <a:pt x="36017" y="22560"/>
                      <a:pt x="36100" y="22691"/>
                    </a:cubicBezTo>
                    <a:lnTo>
                      <a:pt x="35791" y="22608"/>
                    </a:lnTo>
                    <a:cubicBezTo>
                      <a:pt x="35731" y="22536"/>
                      <a:pt x="35660" y="22477"/>
                      <a:pt x="35600" y="22393"/>
                    </a:cubicBezTo>
                    <a:cubicBezTo>
                      <a:pt x="35505" y="22298"/>
                      <a:pt x="35422" y="22191"/>
                      <a:pt x="35338" y="22084"/>
                    </a:cubicBezTo>
                    <a:close/>
                    <a:moveTo>
                      <a:pt x="42137" y="22977"/>
                    </a:moveTo>
                    <a:cubicBezTo>
                      <a:pt x="42113" y="23013"/>
                      <a:pt x="42113" y="23013"/>
                      <a:pt x="42101" y="23024"/>
                    </a:cubicBezTo>
                    <a:cubicBezTo>
                      <a:pt x="42101" y="23013"/>
                      <a:pt x="42089" y="23001"/>
                      <a:pt x="42065" y="22977"/>
                    </a:cubicBezTo>
                    <a:close/>
                    <a:moveTo>
                      <a:pt x="36717" y="22369"/>
                    </a:moveTo>
                    <a:cubicBezTo>
                      <a:pt x="36900" y="22398"/>
                      <a:pt x="37083" y="22426"/>
                      <a:pt x="37267" y="22453"/>
                    </a:cubicBezTo>
                    <a:cubicBezTo>
                      <a:pt x="37374" y="22655"/>
                      <a:pt x="37553" y="22929"/>
                      <a:pt x="37755" y="23084"/>
                    </a:cubicBezTo>
                    <a:cubicBezTo>
                      <a:pt x="37636" y="23060"/>
                      <a:pt x="37529" y="23036"/>
                      <a:pt x="37434" y="23013"/>
                    </a:cubicBezTo>
                    <a:cubicBezTo>
                      <a:pt x="37338" y="22917"/>
                      <a:pt x="37219" y="22846"/>
                      <a:pt x="37136" y="22774"/>
                    </a:cubicBezTo>
                    <a:cubicBezTo>
                      <a:pt x="36981" y="22655"/>
                      <a:pt x="36850" y="22524"/>
                      <a:pt x="36731" y="22382"/>
                    </a:cubicBezTo>
                    <a:cubicBezTo>
                      <a:pt x="36727" y="22376"/>
                      <a:pt x="36722" y="22372"/>
                      <a:pt x="36717" y="22369"/>
                    </a:cubicBezTo>
                    <a:close/>
                    <a:moveTo>
                      <a:pt x="40005" y="22882"/>
                    </a:moveTo>
                    <a:lnTo>
                      <a:pt x="40005" y="22882"/>
                    </a:lnTo>
                    <a:cubicBezTo>
                      <a:pt x="40089" y="22894"/>
                      <a:pt x="40172" y="22894"/>
                      <a:pt x="40256" y="22905"/>
                    </a:cubicBezTo>
                    <a:cubicBezTo>
                      <a:pt x="40303" y="22953"/>
                      <a:pt x="40327" y="23001"/>
                      <a:pt x="40363" y="23036"/>
                    </a:cubicBezTo>
                    <a:cubicBezTo>
                      <a:pt x="40327" y="23036"/>
                      <a:pt x="40303" y="23072"/>
                      <a:pt x="40267" y="23096"/>
                    </a:cubicBezTo>
                    <a:cubicBezTo>
                      <a:pt x="40266" y="23098"/>
                      <a:pt x="40264" y="23099"/>
                      <a:pt x="40261" y="23099"/>
                    </a:cubicBezTo>
                    <a:cubicBezTo>
                      <a:pt x="40233" y="23099"/>
                      <a:pt x="40124" y="23000"/>
                      <a:pt x="40005" y="22882"/>
                    </a:cubicBezTo>
                    <a:close/>
                    <a:moveTo>
                      <a:pt x="42684" y="22965"/>
                    </a:moveTo>
                    <a:lnTo>
                      <a:pt x="42684" y="23084"/>
                    </a:lnTo>
                    <a:cubicBezTo>
                      <a:pt x="42637" y="23084"/>
                      <a:pt x="42613" y="23084"/>
                      <a:pt x="42577" y="23120"/>
                    </a:cubicBezTo>
                    <a:lnTo>
                      <a:pt x="42565" y="23132"/>
                    </a:lnTo>
                    <a:lnTo>
                      <a:pt x="42339" y="23001"/>
                    </a:lnTo>
                    <a:cubicBezTo>
                      <a:pt x="42458" y="23001"/>
                      <a:pt x="42577" y="22977"/>
                      <a:pt x="42684" y="22965"/>
                    </a:cubicBezTo>
                    <a:close/>
                    <a:moveTo>
                      <a:pt x="40696" y="22953"/>
                    </a:moveTo>
                    <a:cubicBezTo>
                      <a:pt x="40767" y="22953"/>
                      <a:pt x="40803" y="22965"/>
                      <a:pt x="40863" y="22965"/>
                    </a:cubicBezTo>
                    <a:cubicBezTo>
                      <a:pt x="40910" y="23013"/>
                      <a:pt x="40946" y="23072"/>
                      <a:pt x="40970" y="23132"/>
                    </a:cubicBezTo>
                    <a:cubicBezTo>
                      <a:pt x="40958" y="23132"/>
                      <a:pt x="40946" y="23132"/>
                      <a:pt x="40910" y="23144"/>
                    </a:cubicBezTo>
                    <a:cubicBezTo>
                      <a:pt x="40839" y="23084"/>
                      <a:pt x="40779" y="23013"/>
                      <a:pt x="40696" y="22953"/>
                    </a:cubicBezTo>
                    <a:close/>
                    <a:moveTo>
                      <a:pt x="41268" y="22977"/>
                    </a:moveTo>
                    <a:cubicBezTo>
                      <a:pt x="41387" y="22977"/>
                      <a:pt x="41506" y="23001"/>
                      <a:pt x="41625" y="23001"/>
                    </a:cubicBezTo>
                    <a:cubicBezTo>
                      <a:pt x="41684" y="23072"/>
                      <a:pt x="41708" y="23251"/>
                      <a:pt x="41672" y="23263"/>
                    </a:cubicBezTo>
                    <a:cubicBezTo>
                      <a:pt x="41660" y="23263"/>
                      <a:pt x="41470" y="23132"/>
                      <a:pt x="41470" y="23132"/>
                    </a:cubicBezTo>
                    <a:cubicBezTo>
                      <a:pt x="41399" y="23084"/>
                      <a:pt x="41339" y="23024"/>
                      <a:pt x="41268" y="22977"/>
                    </a:cubicBezTo>
                    <a:close/>
                    <a:moveTo>
                      <a:pt x="37636" y="22524"/>
                    </a:moveTo>
                    <a:lnTo>
                      <a:pt x="37946" y="22560"/>
                    </a:lnTo>
                    <a:cubicBezTo>
                      <a:pt x="38041" y="22679"/>
                      <a:pt x="38136" y="22798"/>
                      <a:pt x="38243" y="22905"/>
                    </a:cubicBezTo>
                    <a:cubicBezTo>
                      <a:pt x="38386" y="23036"/>
                      <a:pt x="38553" y="23215"/>
                      <a:pt x="38767" y="23215"/>
                    </a:cubicBezTo>
                    <a:cubicBezTo>
                      <a:pt x="38874" y="23215"/>
                      <a:pt x="38934" y="23096"/>
                      <a:pt x="38886" y="23013"/>
                    </a:cubicBezTo>
                    <a:cubicBezTo>
                      <a:pt x="38791" y="22846"/>
                      <a:pt x="38601" y="22786"/>
                      <a:pt x="38470" y="22703"/>
                    </a:cubicBezTo>
                    <a:cubicBezTo>
                      <a:pt x="38434" y="22679"/>
                      <a:pt x="38422" y="22655"/>
                      <a:pt x="38398" y="22643"/>
                    </a:cubicBezTo>
                    <a:lnTo>
                      <a:pt x="38398" y="22643"/>
                    </a:lnTo>
                    <a:cubicBezTo>
                      <a:pt x="38553" y="22667"/>
                      <a:pt x="38708" y="22679"/>
                      <a:pt x="38874" y="22715"/>
                    </a:cubicBezTo>
                    <a:cubicBezTo>
                      <a:pt x="39017" y="22905"/>
                      <a:pt x="39184" y="23120"/>
                      <a:pt x="39363" y="23215"/>
                    </a:cubicBezTo>
                    <a:cubicBezTo>
                      <a:pt x="39383" y="23226"/>
                      <a:pt x="39402" y="23231"/>
                      <a:pt x="39421" y="23231"/>
                    </a:cubicBezTo>
                    <a:cubicBezTo>
                      <a:pt x="39504" y="23231"/>
                      <a:pt x="39568" y="23138"/>
                      <a:pt x="39529" y="23060"/>
                    </a:cubicBezTo>
                    <a:cubicBezTo>
                      <a:pt x="39482" y="22953"/>
                      <a:pt x="39410" y="22858"/>
                      <a:pt x="39327" y="22774"/>
                    </a:cubicBezTo>
                    <a:lnTo>
                      <a:pt x="39327" y="22774"/>
                    </a:lnTo>
                    <a:cubicBezTo>
                      <a:pt x="39386" y="22786"/>
                      <a:pt x="39446" y="22786"/>
                      <a:pt x="39505" y="22798"/>
                    </a:cubicBezTo>
                    <a:cubicBezTo>
                      <a:pt x="39660" y="23013"/>
                      <a:pt x="39827" y="23215"/>
                      <a:pt x="40017" y="23358"/>
                    </a:cubicBezTo>
                    <a:cubicBezTo>
                      <a:pt x="39363" y="23310"/>
                      <a:pt x="38708" y="23239"/>
                      <a:pt x="38065" y="23132"/>
                    </a:cubicBezTo>
                    <a:cubicBezTo>
                      <a:pt x="38112" y="23120"/>
                      <a:pt x="38124" y="23084"/>
                      <a:pt x="38112" y="23036"/>
                    </a:cubicBezTo>
                    <a:cubicBezTo>
                      <a:pt x="38065" y="22882"/>
                      <a:pt x="37934" y="22834"/>
                      <a:pt x="37815" y="22727"/>
                    </a:cubicBezTo>
                    <a:cubicBezTo>
                      <a:pt x="37743" y="22667"/>
                      <a:pt x="37672" y="22596"/>
                      <a:pt x="37600" y="22524"/>
                    </a:cubicBezTo>
                    <a:close/>
                    <a:moveTo>
                      <a:pt x="40529" y="23251"/>
                    </a:moveTo>
                    <a:cubicBezTo>
                      <a:pt x="40565" y="23310"/>
                      <a:pt x="40613" y="23358"/>
                      <a:pt x="40672" y="23417"/>
                    </a:cubicBezTo>
                    <a:cubicBezTo>
                      <a:pt x="40601" y="23417"/>
                      <a:pt x="40529" y="23417"/>
                      <a:pt x="40446" y="23394"/>
                    </a:cubicBezTo>
                    <a:cubicBezTo>
                      <a:pt x="40494" y="23370"/>
                      <a:pt x="40529" y="23310"/>
                      <a:pt x="40529" y="23251"/>
                    </a:cubicBezTo>
                    <a:close/>
                    <a:moveTo>
                      <a:pt x="41148" y="23382"/>
                    </a:moveTo>
                    <a:cubicBezTo>
                      <a:pt x="41160" y="23394"/>
                      <a:pt x="41160" y="23417"/>
                      <a:pt x="41184" y="23429"/>
                    </a:cubicBezTo>
                    <a:lnTo>
                      <a:pt x="41137" y="23429"/>
                    </a:lnTo>
                    <a:cubicBezTo>
                      <a:pt x="41137" y="23417"/>
                      <a:pt x="41148" y="23394"/>
                      <a:pt x="41148" y="23382"/>
                    </a:cubicBezTo>
                    <a:close/>
                    <a:moveTo>
                      <a:pt x="33540" y="24215"/>
                    </a:moveTo>
                    <a:cubicBezTo>
                      <a:pt x="33588" y="24287"/>
                      <a:pt x="33636" y="24346"/>
                      <a:pt x="33683" y="24406"/>
                    </a:cubicBezTo>
                    <a:cubicBezTo>
                      <a:pt x="33659" y="24406"/>
                      <a:pt x="33636" y="24429"/>
                      <a:pt x="33636" y="24453"/>
                    </a:cubicBezTo>
                    <a:lnTo>
                      <a:pt x="33540" y="24763"/>
                    </a:lnTo>
                    <a:cubicBezTo>
                      <a:pt x="33528" y="24584"/>
                      <a:pt x="33528" y="24406"/>
                      <a:pt x="33540" y="24215"/>
                    </a:cubicBezTo>
                    <a:close/>
                    <a:moveTo>
                      <a:pt x="33755" y="24525"/>
                    </a:moveTo>
                    <a:cubicBezTo>
                      <a:pt x="33862" y="24632"/>
                      <a:pt x="33957" y="24751"/>
                      <a:pt x="34100" y="24858"/>
                    </a:cubicBezTo>
                    <a:cubicBezTo>
                      <a:pt x="34076" y="24858"/>
                      <a:pt x="34064" y="24870"/>
                      <a:pt x="34052" y="24882"/>
                    </a:cubicBezTo>
                    <a:cubicBezTo>
                      <a:pt x="33874" y="25215"/>
                      <a:pt x="33695" y="25560"/>
                      <a:pt x="33528" y="25918"/>
                    </a:cubicBezTo>
                    <a:lnTo>
                      <a:pt x="33528" y="25513"/>
                    </a:lnTo>
                    <a:lnTo>
                      <a:pt x="33755" y="24525"/>
                    </a:lnTo>
                    <a:close/>
                    <a:moveTo>
                      <a:pt x="33707" y="22120"/>
                    </a:moveTo>
                    <a:cubicBezTo>
                      <a:pt x="35709" y="23302"/>
                      <a:pt x="38257" y="24018"/>
                      <a:pt x="40684" y="24018"/>
                    </a:cubicBezTo>
                    <a:cubicBezTo>
                      <a:pt x="41361" y="24018"/>
                      <a:pt x="42029" y="23963"/>
                      <a:pt x="42672" y="23846"/>
                    </a:cubicBezTo>
                    <a:lnTo>
                      <a:pt x="42672" y="25894"/>
                    </a:lnTo>
                    <a:cubicBezTo>
                      <a:pt x="41862" y="26029"/>
                      <a:pt x="40891" y="26120"/>
                      <a:pt x="39879" y="26120"/>
                    </a:cubicBezTo>
                    <a:cubicBezTo>
                      <a:pt x="38660" y="26120"/>
                      <a:pt x="37381" y="25988"/>
                      <a:pt x="36243" y="25644"/>
                    </a:cubicBezTo>
                    <a:cubicBezTo>
                      <a:pt x="36218" y="25627"/>
                      <a:pt x="36187" y="25610"/>
                      <a:pt x="36158" y="25610"/>
                    </a:cubicBezTo>
                    <a:cubicBezTo>
                      <a:pt x="36146" y="25610"/>
                      <a:pt x="36135" y="25613"/>
                      <a:pt x="36124" y="25620"/>
                    </a:cubicBezTo>
                    <a:cubicBezTo>
                      <a:pt x="35791" y="25513"/>
                      <a:pt x="35481" y="25394"/>
                      <a:pt x="35183" y="25239"/>
                    </a:cubicBezTo>
                    <a:cubicBezTo>
                      <a:pt x="35172" y="25227"/>
                      <a:pt x="35148" y="25227"/>
                      <a:pt x="35136" y="25227"/>
                    </a:cubicBezTo>
                    <a:cubicBezTo>
                      <a:pt x="34493" y="24918"/>
                      <a:pt x="33945" y="24513"/>
                      <a:pt x="33528" y="23989"/>
                    </a:cubicBezTo>
                    <a:cubicBezTo>
                      <a:pt x="33528" y="23989"/>
                      <a:pt x="33517" y="23989"/>
                      <a:pt x="33517" y="23977"/>
                    </a:cubicBezTo>
                    <a:cubicBezTo>
                      <a:pt x="33624" y="23358"/>
                      <a:pt x="33683" y="22739"/>
                      <a:pt x="33707" y="22120"/>
                    </a:cubicBezTo>
                    <a:close/>
                    <a:moveTo>
                      <a:pt x="34195" y="24929"/>
                    </a:moveTo>
                    <a:cubicBezTo>
                      <a:pt x="34421" y="25096"/>
                      <a:pt x="34671" y="25239"/>
                      <a:pt x="34957" y="25382"/>
                    </a:cubicBezTo>
                    <a:cubicBezTo>
                      <a:pt x="34683" y="26061"/>
                      <a:pt x="34326" y="26692"/>
                      <a:pt x="34017" y="27346"/>
                    </a:cubicBezTo>
                    <a:cubicBezTo>
                      <a:pt x="33909" y="27299"/>
                      <a:pt x="33826" y="27239"/>
                      <a:pt x="33719" y="27192"/>
                    </a:cubicBezTo>
                    <a:cubicBezTo>
                      <a:pt x="33933" y="26656"/>
                      <a:pt x="34136" y="26120"/>
                      <a:pt x="34433" y="25620"/>
                    </a:cubicBezTo>
                    <a:cubicBezTo>
                      <a:pt x="34459" y="25586"/>
                      <a:pt x="34430" y="25553"/>
                      <a:pt x="34399" y="25553"/>
                    </a:cubicBezTo>
                    <a:cubicBezTo>
                      <a:pt x="34386" y="25553"/>
                      <a:pt x="34372" y="25558"/>
                      <a:pt x="34362" y="25572"/>
                    </a:cubicBezTo>
                    <a:cubicBezTo>
                      <a:pt x="34064" y="26013"/>
                      <a:pt x="33755" y="26513"/>
                      <a:pt x="33517" y="27025"/>
                    </a:cubicBezTo>
                    <a:lnTo>
                      <a:pt x="33517" y="26656"/>
                    </a:lnTo>
                    <a:cubicBezTo>
                      <a:pt x="33719" y="26096"/>
                      <a:pt x="33921" y="25525"/>
                      <a:pt x="34195" y="24977"/>
                    </a:cubicBezTo>
                    <a:lnTo>
                      <a:pt x="34195" y="24929"/>
                    </a:lnTo>
                    <a:close/>
                    <a:moveTo>
                      <a:pt x="35195" y="25477"/>
                    </a:moveTo>
                    <a:cubicBezTo>
                      <a:pt x="35291" y="25525"/>
                      <a:pt x="35374" y="25560"/>
                      <a:pt x="35469" y="25584"/>
                    </a:cubicBezTo>
                    <a:cubicBezTo>
                      <a:pt x="35267" y="25977"/>
                      <a:pt x="35076" y="26370"/>
                      <a:pt x="34886" y="26763"/>
                    </a:cubicBezTo>
                    <a:cubicBezTo>
                      <a:pt x="34743" y="27025"/>
                      <a:pt x="34600" y="27287"/>
                      <a:pt x="34481" y="27561"/>
                    </a:cubicBezTo>
                    <a:cubicBezTo>
                      <a:pt x="34421" y="27549"/>
                      <a:pt x="34350" y="27501"/>
                      <a:pt x="34279" y="27477"/>
                    </a:cubicBezTo>
                    <a:cubicBezTo>
                      <a:pt x="34648" y="26846"/>
                      <a:pt x="34933" y="26156"/>
                      <a:pt x="35195" y="25477"/>
                    </a:cubicBezTo>
                    <a:close/>
                    <a:moveTo>
                      <a:pt x="33600" y="27477"/>
                    </a:moveTo>
                    <a:lnTo>
                      <a:pt x="33874" y="27656"/>
                    </a:lnTo>
                    <a:cubicBezTo>
                      <a:pt x="33862" y="27704"/>
                      <a:pt x="33826" y="27739"/>
                      <a:pt x="33802" y="27799"/>
                    </a:cubicBezTo>
                    <a:lnTo>
                      <a:pt x="33802" y="27835"/>
                    </a:lnTo>
                    <a:cubicBezTo>
                      <a:pt x="33707" y="27799"/>
                      <a:pt x="33624" y="27751"/>
                      <a:pt x="33517" y="27727"/>
                    </a:cubicBezTo>
                    <a:lnTo>
                      <a:pt x="33517" y="27668"/>
                    </a:lnTo>
                    <a:cubicBezTo>
                      <a:pt x="33540" y="27608"/>
                      <a:pt x="33576" y="27549"/>
                      <a:pt x="33600" y="27477"/>
                    </a:cubicBezTo>
                    <a:close/>
                    <a:moveTo>
                      <a:pt x="35672" y="25680"/>
                    </a:moveTo>
                    <a:cubicBezTo>
                      <a:pt x="35791" y="25715"/>
                      <a:pt x="35898" y="25751"/>
                      <a:pt x="36017" y="25799"/>
                    </a:cubicBezTo>
                    <a:cubicBezTo>
                      <a:pt x="35862" y="26120"/>
                      <a:pt x="35719" y="26465"/>
                      <a:pt x="35553" y="26787"/>
                    </a:cubicBezTo>
                    <a:cubicBezTo>
                      <a:pt x="35410" y="27120"/>
                      <a:pt x="35207" y="27442"/>
                      <a:pt x="35136" y="27799"/>
                    </a:cubicBezTo>
                    <a:cubicBezTo>
                      <a:pt x="35124" y="27846"/>
                      <a:pt x="35148" y="27882"/>
                      <a:pt x="35172" y="27894"/>
                    </a:cubicBezTo>
                    <a:cubicBezTo>
                      <a:pt x="35017" y="27835"/>
                      <a:pt x="34886" y="27763"/>
                      <a:pt x="34731" y="27704"/>
                    </a:cubicBezTo>
                    <a:cubicBezTo>
                      <a:pt x="34886" y="27418"/>
                      <a:pt x="35005" y="27108"/>
                      <a:pt x="35136" y="26823"/>
                    </a:cubicBezTo>
                    <a:cubicBezTo>
                      <a:pt x="35314" y="26430"/>
                      <a:pt x="35493" y="26061"/>
                      <a:pt x="35672" y="25680"/>
                    </a:cubicBezTo>
                    <a:close/>
                    <a:moveTo>
                      <a:pt x="36267" y="25858"/>
                    </a:moveTo>
                    <a:cubicBezTo>
                      <a:pt x="36446" y="25894"/>
                      <a:pt x="36612" y="25953"/>
                      <a:pt x="36779" y="25989"/>
                    </a:cubicBezTo>
                    <a:cubicBezTo>
                      <a:pt x="36553" y="26334"/>
                      <a:pt x="36338" y="26668"/>
                      <a:pt x="36148" y="27013"/>
                    </a:cubicBezTo>
                    <a:cubicBezTo>
                      <a:pt x="35969" y="27335"/>
                      <a:pt x="35719" y="27704"/>
                      <a:pt x="35648" y="28073"/>
                    </a:cubicBezTo>
                    <a:lnTo>
                      <a:pt x="35271" y="27907"/>
                    </a:lnTo>
                    <a:lnTo>
                      <a:pt x="35271" y="27907"/>
                    </a:lnTo>
                    <a:cubicBezTo>
                      <a:pt x="35285" y="27904"/>
                      <a:pt x="35302" y="27895"/>
                      <a:pt x="35314" y="27882"/>
                    </a:cubicBezTo>
                    <a:cubicBezTo>
                      <a:pt x="35541" y="27585"/>
                      <a:pt x="35660" y="27180"/>
                      <a:pt x="35826" y="26834"/>
                    </a:cubicBezTo>
                    <a:lnTo>
                      <a:pt x="36267" y="25858"/>
                    </a:lnTo>
                    <a:close/>
                    <a:moveTo>
                      <a:pt x="34076" y="27787"/>
                    </a:moveTo>
                    <a:cubicBezTo>
                      <a:pt x="34183" y="27846"/>
                      <a:pt x="34279" y="27906"/>
                      <a:pt x="34374" y="27966"/>
                    </a:cubicBezTo>
                    <a:cubicBezTo>
                      <a:pt x="34398" y="28001"/>
                      <a:pt x="34433" y="28025"/>
                      <a:pt x="34469" y="28025"/>
                    </a:cubicBezTo>
                    <a:cubicBezTo>
                      <a:pt x="34600" y="28097"/>
                      <a:pt x="34731" y="28156"/>
                      <a:pt x="34850" y="28216"/>
                    </a:cubicBezTo>
                    <a:cubicBezTo>
                      <a:pt x="34564" y="28120"/>
                      <a:pt x="34267" y="28013"/>
                      <a:pt x="33969" y="27906"/>
                    </a:cubicBezTo>
                    <a:cubicBezTo>
                      <a:pt x="34017" y="27882"/>
                      <a:pt x="34052" y="27823"/>
                      <a:pt x="34076" y="27787"/>
                    </a:cubicBezTo>
                    <a:close/>
                    <a:moveTo>
                      <a:pt x="36957" y="26061"/>
                    </a:moveTo>
                    <a:cubicBezTo>
                      <a:pt x="37041" y="26072"/>
                      <a:pt x="37136" y="26096"/>
                      <a:pt x="37219" y="26120"/>
                    </a:cubicBezTo>
                    <a:cubicBezTo>
                      <a:pt x="36993" y="26573"/>
                      <a:pt x="36779" y="27013"/>
                      <a:pt x="36553" y="27442"/>
                    </a:cubicBezTo>
                    <a:cubicBezTo>
                      <a:pt x="36398" y="27716"/>
                      <a:pt x="36219" y="28001"/>
                      <a:pt x="36076" y="28275"/>
                    </a:cubicBezTo>
                    <a:cubicBezTo>
                      <a:pt x="35981" y="28251"/>
                      <a:pt x="35898" y="28204"/>
                      <a:pt x="35803" y="28180"/>
                    </a:cubicBezTo>
                    <a:cubicBezTo>
                      <a:pt x="36029" y="27882"/>
                      <a:pt x="36160" y="27489"/>
                      <a:pt x="36326" y="27168"/>
                    </a:cubicBezTo>
                    <a:cubicBezTo>
                      <a:pt x="36517" y="26787"/>
                      <a:pt x="36731" y="26418"/>
                      <a:pt x="36957" y="26061"/>
                    </a:cubicBezTo>
                    <a:close/>
                    <a:moveTo>
                      <a:pt x="37434" y="26180"/>
                    </a:moveTo>
                    <a:cubicBezTo>
                      <a:pt x="37458" y="26180"/>
                      <a:pt x="37493" y="26192"/>
                      <a:pt x="37505" y="26192"/>
                    </a:cubicBezTo>
                    <a:cubicBezTo>
                      <a:pt x="38231" y="26370"/>
                      <a:pt x="38946" y="26477"/>
                      <a:pt x="39672" y="26537"/>
                    </a:cubicBezTo>
                    <a:cubicBezTo>
                      <a:pt x="39315" y="27346"/>
                      <a:pt x="38946" y="28144"/>
                      <a:pt x="38636" y="28978"/>
                    </a:cubicBezTo>
                    <a:cubicBezTo>
                      <a:pt x="38470" y="28954"/>
                      <a:pt x="38327" y="28918"/>
                      <a:pt x="38184" y="28894"/>
                    </a:cubicBezTo>
                    <a:cubicBezTo>
                      <a:pt x="38243" y="28751"/>
                      <a:pt x="38339" y="28549"/>
                      <a:pt x="38362" y="28454"/>
                    </a:cubicBezTo>
                    <a:cubicBezTo>
                      <a:pt x="38589" y="27894"/>
                      <a:pt x="38886" y="27358"/>
                      <a:pt x="39124" y="26787"/>
                    </a:cubicBezTo>
                    <a:cubicBezTo>
                      <a:pt x="39166" y="26687"/>
                      <a:pt x="39080" y="26599"/>
                      <a:pt x="39004" y="26599"/>
                    </a:cubicBezTo>
                    <a:cubicBezTo>
                      <a:pt x="38971" y="26599"/>
                      <a:pt x="38940" y="26616"/>
                      <a:pt x="38922" y="26656"/>
                    </a:cubicBezTo>
                    <a:cubicBezTo>
                      <a:pt x="38636" y="27287"/>
                      <a:pt x="38303" y="27882"/>
                      <a:pt x="38029" y="28501"/>
                    </a:cubicBezTo>
                    <a:cubicBezTo>
                      <a:pt x="37981" y="28597"/>
                      <a:pt x="37922" y="28692"/>
                      <a:pt x="37874" y="28811"/>
                    </a:cubicBezTo>
                    <a:lnTo>
                      <a:pt x="37862" y="28811"/>
                    </a:lnTo>
                    <a:cubicBezTo>
                      <a:pt x="37767" y="28799"/>
                      <a:pt x="37696" y="28775"/>
                      <a:pt x="37612" y="28751"/>
                    </a:cubicBezTo>
                    <a:cubicBezTo>
                      <a:pt x="37946" y="28061"/>
                      <a:pt x="38220" y="27311"/>
                      <a:pt x="38565" y="26596"/>
                    </a:cubicBezTo>
                    <a:cubicBezTo>
                      <a:pt x="38614" y="26497"/>
                      <a:pt x="38521" y="26398"/>
                      <a:pt x="38435" y="26398"/>
                    </a:cubicBezTo>
                    <a:cubicBezTo>
                      <a:pt x="38397" y="26398"/>
                      <a:pt x="38361" y="26418"/>
                      <a:pt x="38339" y="26465"/>
                    </a:cubicBezTo>
                    <a:cubicBezTo>
                      <a:pt x="37981" y="27180"/>
                      <a:pt x="37577" y="27918"/>
                      <a:pt x="37315" y="28668"/>
                    </a:cubicBezTo>
                    <a:lnTo>
                      <a:pt x="36993" y="28573"/>
                    </a:lnTo>
                    <a:cubicBezTo>
                      <a:pt x="37315" y="27954"/>
                      <a:pt x="37565" y="27263"/>
                      <a:pt x="37850" y="26632"/>
                    </a:cubicBezTo>
                    <a:cubicBezTo>
                      <a:pt x="37875" y="26558"/>
                      <a:pt x="37815" y="26490"/>
                      <a:pt x="37759" y="26490"/>
                    </a:cubicBezTo>
                    <a:cubicBezTo>
                      <a:pt x="37734" y="26490"/>
                      <a:pt x="37710" y="26504"/>
                      <a:pt x="37696" y="26537"/>
                    </a:cubicBezTo>
                    <a:cubicBezTo>
                      <a:pt x="37374" y="27180"/>
                      <a:pt x="36993" y="27823"/>
                      <a:pt x="36696" y="28489"/>
                    </a:cubicBezTo>
                    <a:cubicBezTo>
                      <a:pt x="36600" y="28454"/>
                      <a:pt x="36493" y="28418"/>
                      <a:pt x="36386" y="28382"/>
                    </a:cubicBezTo>
                    <a:cubicBezTo>
                      <a:pt x="36541" y="28132"/>
                      <a:pt x="36660" y="27835"/>
                      <a:pt x="36791" y="27585"/>
                    </a:cubicBezTo>
                    <a:cubicBezTo>
                      <a:pt x="37017" y="27120"/>
                      <a:pt x="37231" y="26656"/>
                      <a:pt x="37434" y="26192"/>
                    </a:cubicBezTo>
                    <a:lnTo>
                      <a:pt x="37434" y="26180"/>
                    </a:lnTo>
                    <a:close/>
                    <a:moveTo>
                      <a:pt x="42684" y="28537"/>
                    </a:moveTo>
                    <a:cubicBezTo>
                      <a:pt x="42696" y="28668"/>
                      <a:pt x="42696" y="28787"/>
                      <a:pt x="42696" y="28918"/>
                    </a:cubicBezTo>
                    <a:cubicBezTo>
                      <a:pt x="42637" y="28930"/>
                      <a:pt x="42589" y="28954"/>
                      <a:pt x="42530" y="28978"/>
                    </a:cubicBezTo>
                    <a:cubicBezTo>
                      <a:pt x="42577" y="28835"/>
                      <a:pt x="42637" y="28680"/>
                      <a:pt x="42684" y="28537"/>
                    </a:cubicBezTo>
                    <a:close/>
                    <a:moveTo>
                      <a:pt x="39970" y="26537"/>
                    </a:moveTo>
                    <a:cubicBezTo>
                      <a:pt x="40089" y="26537"/>
                      <a:pt x="40196" y="26549"/>
                      <a:pt x="40315" y="26549"/>
                    </a:cubicBezTo>
                    <a:cubicBezTo>
                      <a:pt x="39934" y="27346"/>
                      <a:pt x="39494" y="28192"/>
                      <a:pt x="39255" y="29049"/>
                    </a:cubicBezTo>
                    <a:cubicBezTo>
                      <a:pt x="39184" y="29037"/>
                      <a:pt x="39101" y="29025"/>
                      <a:pt x="39017" y="29025"/>
                    </a:cubicBezTo>
                    <a:cubicBezTo>
                      <a:pt x="39363" y="28204"/>
                      <a:pt x="39660" y="27370"/>
                      <a:pt x="39970" y="26537"/>
                    </a:cubicBezTo>
                    <a:close/>
                    <a:moveTo>
                      <a:pt x="40922" y="26549"/>
                    </a:moveTo>
                    <a:cubicBezTo>
                      <a:pt x="40684" y="27025"/>
                      <a:pt x="40470" y="27525"/>
                      <a:pt x="40244" y="28013"/>
                    </a:cubicBezTo>
                    <a:cubicBezTo>
                      <a:pt x="40089" y="28370"/>
                      <a:pt x="39898" y="28739"/>
                      <a:pt x="39815" y="29132"/>
                    </a:cubicBezTo>
                    <a:cubicBezTo>
                      <a:pt x="39767" y="29132"/>
                      <a:pt x="39720" y="29109"/>
                      <a:pt x="39672" y="29109"/>
                    </a:cubicBezTo>
                    <a:cubicBezTo>
                      <a:pt x="40017" y="28335"/>
                      <a:pt x="40279" y="27525"/>
                      <a:pt x="40625" y="26751"/>
                    </a:cubicBezTo>
                    <a:cubicBezTo>
                      <a:pt x="40660" y="26668"/>
                      <a:pt x="40648" y="26608"/>
                      <a:pt x="40613" y="26549"/>
                    </a:cubicBezTo>
                    <a:close/>
                    <a:moveTo>
                      <a:pt x="42684" y="27073"/>
                    </a:moveTo>
                    <a:lnTo>
                      <a:pt x="42684" y="27537"/>
                    </a:lnTo>
                    <a:cubicBezTo>
                      <a:pt x="42470" y="28073"/>
                      <a:pt x="42280" y="28597"/>
                      <a:pt x="42089" y="29132"/>
                    </a:cubicBezTo>
                    <a:cubicBezTo>
                      <a:pt x="42041" y="29144"/>
                      <a:pt x="41982" y="29156"/>
                      <a:pt x="41934" y="29168"/>
                    </a:cubicBezTo>
                    <a:cubicBezTo>
                      <a:pt x="42161" y="28751"/>
                      <a:pt x="42256" y="28263"/>
                      <a:pt x="42411" y="27823"/>
                    </a:cubicBezTo>
                    <a:cubicBezTo>
                      <a:pt x="42506" y="27561"/>
                      <a:pt x="42589" y="27323"/>
                      <a:pt x="42684" y="27073"/>
                    </a:cubicBezTo>
                    <a:close/>
                    <a:moveTo>
                      <a:pt x="41756" y="26513"/>
                    </a:moveTo>
                    <a:lnTo>
                      <a:pt x="41756" y="26513"/>
                    </a:lnTo>
                    <a:cubicBezTo>
                      <a:pt x="41518" y="27049"/>
                      <a:pt x="41315" y="27585"/>
                      <a:pt x="41089" y="28132"/>
                    </a:cubicBezTo>
                    <a:cubicBezTo>
                      <a:pt x="40982" y="28394"/>
                      <a:pt x="40660" y="28870"/>
                      <a:pt x="40708" y="29204"/>
                    </a:cubicBezTo>
                    <a:cubicBezTo>
                      <a:pt x="40553" y="29180"/>
                      <a:pt x="40422" y="29180"/>
                      <a:pt x="40267" y="29168"/>
                    </a:cubicBezTo>
                    <a:cubicBezTo>
                      <a:pt x="40434" y="28859"/>
                      <a:pt x="40541" y="28501"/>
                      <a:pt x="40660" y="28192"/>
                    </a:cubicBezTo>
                    <a:cubicBezTo>
                      <a:pt x="40863" y="27668"/>
                      <a:pt x="41077" y="27144"/>
                      <a:pt x="41315" y="26632"/>
                    </a:cubicBezTo>
                    <a:cubicBezTo>
                      <a:pt x="41327" y="26596"/>
                      <a:pt x="41327" y="26573"/>
                      <a:pt x="41327" y="26537"/>
                    </a:cubicBezTo>
                    <a:cubicBezTo>
                      <a:pt x="41470" y="26537"/>
                      <a:pt x="41613" y="26525"/>
                      <a:pt x="41756" y="26513"/>
                    </a:cubicBezTo>
                    <a:close/>
                    <a:moveTo>
                      <a:pt x="42613" y="26418"/>
                    </a:moveTo>
                    <a:lnTo>
                      <a:pt x="42613" y="26418"/>
                    </a:lnTo>
                    <a:cubicBezTo>
                      <a:pt x="42434" y="26811"/>
                      <a:pt x="42256" y="27204"/>
                      <a:pt x="42089" y="27608"/>
                    </a:cubicBezTo>
                    <a:cubicBezTo>
                      <a:pt x="41875" y="28120"/>
                      <a:pt x="41577" y="28668"/>
                      <a:pt x="41553" y="29216"/>
                    </a:cubicBezTo>
                    <a:lnTo>
                      <a:pt x="41160" y="29216"/>
                    </a:lnTo>
                    <a:cubicBezTo>
                      <a:pt x="41160" y="29204"/>
                      <a:pt x="41184" y="29192"/>
                      <a:pt x="41160" y="29168"/>
                    </a:cubicBezTo>
                    <a:lnTo>
                      <a:pt x="41160" y="29144"/>
                    </a:lnTo>
                    <a:cubicBezTo>
                      <a:pt x="41160" y="29132"/>
                      <a:pt x="41148" y="29132"/>
                      <a:pt x="41148" y="29109"/>
                    </a:cubicBezTo>
                    <a:cubicBezTo>
                      <a:pt x="41196" y="28751"/>
                      <a:pt x="41482" y="28239"/>
                      <a:pt x="41577" y="27918"/>
                    </a:cubicBezTo>
                    <a:cubicBezTo>
                      <a:pt x="41744" y="27442"/>
                      <a:pt x="41910" y="26965"/>
                      <a:pt x="42053" y="26477"/>
                    </a:cubicBezTo>
                    <a:cubicBezTo>
                      <a:pt x="42232" y="26465"/>
                      <a:pt x="42434" y="26430"/>
                      <a:pt x="42613" y="26418"/>
                    </a:cubicBezTo>
                    <a:close/>
                    <a:moveTo>
                      <a:pt x="32159" y="34026"/>
                    </a:moveTo>
                    <a:lnTo>
                      <a:pt x="32159" y="34443"/>
                    </a:lnTo>
                    <a:cubicBezTo>
                      <a:pt x="32028" y="34383"/>
                      <a:pt x="31909" y="34276"/>
                      <a:pt x="31802" y="34169"/>
                    </a:cubicBezTo>
                    <a:cubicBezTo>
                      <a:pt x="31780" y="34149"/>
                      <a:pt x="31755" y="34141"/>
                      <a:pt x="31730" y="34141"/>
                    </a:cubicBezTo>
                    <a:cubicBezTo>
                      <a:pt x="31651" y="34141"/>
                      <a:pt x="31578" y="34230"/>
                      <a:pt x="31623" y="34312"/>
                    </a:cubicBezTo>
                    <a:cubicBezTo>
                      <a:pt x="31731" y="34490"/>
                      <a:pt x="31921" y="34693"/>
                      <a:pt x="32147" y="34812"/>
                    </a:cubicBezTo>
                    <a:lnTo>
                      <a:pt x="32147" y="34919"/>
                    </a:lnTo>
                    <a:cubicBezTo>
                      <a:pt x="31838" y="34943"/>
                      <a:pt x="31516" y="34990"/>
                      <a:pt x="31207" y="35026"/>
                    </a:cubicBezTo>
                    <a:cubicBezTo>
                      <a:pt x="31040" y="34824"/>
                      <a:pt x="30790" y="34752"/>
                      <a:pt x="30600" y="34633"/>
                    </a:cubicBezTo>
                    <a:cubicBezTo>
                      <a:pt x="30385" y="34502"/>
                      <a:pt x="30195" y="34347"/>
                      <a:pt x="30016" y="34193"/>
                    </a:cubicBezTo>
                    <a:cubicBezTo>
                      <a:pt x="30230" y="34169"/>
                      <a:pt x="30433" y="34157"/>
                      <a:pt x="30659" y="34145"/>
                    </a:cubicBezTo>
                    <a:lnTo>
                      <a:pt x="30659" y="34145"/>
                    </a:lnTo>
                    <a:cubicBezTo>
                      <a:pt x="30647" y="34169"/>
                      <a:pt x="30623" y="34204"/>
                      <a:pt x="30647" y="34228"/>
                    </a:cubicBezTo>
                    <a:cubicBezTo>
                      <a:pt x="30778" y="34431"/>
                      <a:pt x="30921" y="34562"/>
                      <a:pt x="31135" y="34693"/>
                    </a:cubicBezTo>
                    <a:cubicBezTo>
                      <a:pt x="31291" y="34796"/>
                      <a:pt x="31456" y="34928"/>
                      <a:pt x="31646" y="34928"/>
                    </a:cubicBezTo>
                    <a:cubicBezTo>
                      <a:pt x="31674" y="34928"/>
                      <a:pt x="31702" y="34925"/>
                      <a:pt x="31731" y="34919"/>
                    </a:cubicBezTo>
                    <a:cubicBezTo>
                      <a:pt x="31802" y="34907"/>
                      <a:pt x="31850" y="34800"/>
                      <a:pt x="31802" y="34740"/>
                    </a:cubicBezTo>
                    <a:cubicBezTo>
                      <a:pt x="31683" y="34574"/>
                      <a:pt x="31504" y="34550"/>
                      <a:pt x="31326" y="34454"/>
                    </a:cubicBezTo>
                    <a:cubicBezTo>
                      <a:pt x="31135" y="34371"/>
                      <a:pt x="30957" y="34252"/>
                      <a:pt x="30778" y="34145"/>
                    </a:cubicBezTo>
                    <a:cubicBezTo>
                      <a:pt x="31231" y="34109"/>
                      <a:pt x="31695" y="34073"/>
                      <a:pt x="32159" y="34026"/>
                    </a:cubicBezTo>
                    <a:close/>
                    <a:moveTo>
                      <a:pt x="29754" y="34169"/>
                    </a:moveTo>
                    <a:lnTo>
                      <a:pt x="29754" y="34169"/>
                    </a:lnTo>
                    <a:cubicBezTo>
                      <a:pt x="29730" y="34204"/>
                      <a:pt x="29754" y="34252"/>
                      <a:pt x="29778" y="34276"/>
                    </a:cubicBezTo>
                    <a:cubicBezTo>
                      <a:pt x="29969" y="34490"/>
                      <a:pt x="30183" y="34681"/>
                      <a:pt x="30409" y="34847"/>
                    </a:cubicBezTo>
                    <a:cubicBezTo>
                      <a:pt x="30492" y="34907"/>
                      <a:pt x="30588" y="34978"/>
                      <a:pt x="30683" y="35038"/>
                    </a:cubicBezTo>
                    <a:cubicBezTo>
                      <a:pt x="30588" y="35085"/>
                      <a:pt x="30480" y="35097"/>
                      <a:pt x="30385" y="35097"/>
                    </a:cubicBezTo>
                    <a:lnTo>
                      <a:pt x="30385" y="35050"/>
                    </a:lnTo>
                    <a:cubicBezTo>
                      <a:pt x="30278" y="34859"/>
                      <a:pt x="29969" y="34800"/>
                      <a:pt x="29778" y="34693"/>
                    </a:cubicBezTo>
                    <a:cubicBezTo>
                      <a:pt x="29540" y="34574"/>
                      <a:pt x="29302" y="34407"/>
                      <a:pt x="29064" y="34288"/>
                    </a:cubicBezTo>
                    <a:cubicBezTo>
                      <a:pt x="29056" y="34284"/>
                      <a:pt x="29048" y="34282"/>
                      <a:pt x="29040" y="34282"/>
                    </a:cubicBezTo>
                    <a:cubicBezTo>
                      <a:pt x="28997" y="34282"/>
                      <a:pt x="28952" y="34331"/>
                      <a:pt x="28992" y="34371"/>
                    </a:cubicBezTo>
                    <a:cubicBezTo>
                      <a:pt x="29135" y="34609"/>
                      <a:pt x="29361" y="34764"/>
                      <a:pt x="29599" y="34931"/>
                    </a:cubicBezTo>
                    <a:cubicBezTo>
                      <a:pt x="29683" y="34990"/>
                      <a:pt x="29790" y="35062"/>
                      <a:pt x="29909" y="35121"/>
                    </a:cubicBezTo>
                    <a:cubicBezTo>
                      <a:pt x="29754" y="35145"/>
                      <a:pt x="29588" y="35145"/>
                      <a:pt x="29421" y="35145"/>
                    </a:cubicBezTo>
                    <a:cubicBezTo>
                      <a:pt x="29457" y="35109"/>
                      <a:pt x="29457" y="35050"/>
                      <a:pt x="29421" y="35026"/>
                    </a:cubicBezTo>
                    <a:cubicBezTo>
                      <a:pt x="29230" y="34824"/>
                      <a:pt x="28945" y="34752"/>
                      <a:pt x="28706" y="34609"/>
                    </a:cubicBezTo>
                    <a:cubicBezTo>
                      <a:pt x="28516" y="34490"/>
                      <a:pt x="28325" y="34347"/>
                      <a:pt x="28159" y="34204"/>
                    </a:cubicBezTo>
                    <a:lnTo>
                      <a:pt x="28159" y="34204"/>
                    </a:lnTo>
                    <a:cubicBezTo>
                      <a:pt x="28293" y="34207"/>
                      <a:pt x="28425" y="34209"/>
                      <a:pt x="28557" y="34209"/>
                    </a:cubicBezTo>
                    <a:cubicBezTo>
                      <a:pt x="28953" y="34209"/>
                      <a:pt x="29343" y="34195"/>
                      <a:pt x="29754" y="34169"/>
                    </a:cubicBezTo>
                    <a:close/>
                    <a:moveTo>
                      <a:pt x="26313" y="34097"/>
                    </a:moveTo>
                    <a:lnTo>
                      <a:pt x="26313" y="34097"/>
                    </a:lnTo>
                    <a:cubicBezTo>
                      <a:pt x="26480" y="34109"/>
                      <a:pt x="26635" y="34145"/>
                      <a:pt x="26801" y="34157"/>
                    </a:cubicBezTo>
                    <a:cubicBezTo>
                      <a:pt x="26992" y="34383"/>
                      <a:pt x="27218" y="34597"/>
                      <a:pt x="27456" y="34776"/>
                    </a:cubicBezTo>
                    <a:cubicBezTo>
                      <a:pt x="27635" y="34919"/>
                      <a:pt x="27849" y="35097"/>
                      <a:pt x="28064" y="35169"/>
                    </a:cubicBezTo>
                    <a:cubicBezTo>
                      <a:pt x="27778" y="35169"/>
                      <a:pt x="27480" y="35157"/>
                      <a:pt x="27206" y="35145"/>
                    </a:cubicBezTo>
                    <a:cubicBezTo>
                      <a:pt x="27254" y="35109"/>
                      <a:pt x="27266" y="35038"/>
                      <a:pt x="27218" y="34990"/>
                    </a:cubicBezTo>
                    <a:cubicBezTo>
                      <a:pt x="26921" y="34693"/>
                      <a:pt x="26623" y="34395"/>
                      <a:pt x="26313" y="34097"/>
                    </a:cubicBezTo>
                    <a:close/>
                    <a:moveTo>
                      <a:pt x="27159" y="34193"/>
                    </a:moveTo>
                    <a:lnTo>
                      <a:pt x="27159" y="34193"/>
                    </a:lnTo>
                    <a:cubicBezTo>
                      <a:pt x="27373" y="34204"/>
                      <a:pt x="27587" y="34216"/>
                      <a:pt x="27813" y="34216"/>
                    </a:cubicBezTo>
                    <a:cubicBezTo>
                      <a:pt x="28040" y="34443"/>
                      <a:pt x="28290" y="34633"/>
                      <a:pt x="28540" y="34812"/>
                    </a:cubicBezTo>
                    <a:cubicBezTo>
                      <a:pt x="28754" y="34943"/>
                      <a:pt x="28980" y="35109"/>
                      <a:pt x="29230" y="35169"/>
                    </a:cubicBezTo>
                    <a:cubicBezTo>
                      <a:pt x="28945" y="35181"/>
                      <a:pt x="28659" y="35181"/>
                      <a:pt x="28397" y="35181"/>
                    </a:cubicBezTo>
                    <a:cubicBezTo>
                      <a:pt x="28421" y="35145"/>
                      <a:pt x="28421" y="35062"/>
                      <a:pt x="28373" y="35026"/>
                    </a:cubicBezTo>
                    <a:cubicBezTo>
                      <a:pt x="28183" y="34824"/>
                      <a:pt x="27873" y="34740"/>
                      <a:pt x="27635" y="34574"/>
                    </a:cubicBezTo>
                    <a:cubicBezTo>
                      <a:pt x="27456" y="34454"/>
                      <a:pt x="27302" y="34323"/>
                      <a:pt x="27159" y="34193"/>
                    </a:cubicBezTo>
                    <a:close/>
                    <a:moveTo>
                      <a:pt x="21098" y="37860"/>
                    </a:moveTo>
                    <a:cubicBezTo>
                      <a:pt x="21206" y="37919"/>
                      <a:pt x="21313" y="37979"/>
                      <a:pt x="21432" y="38026"/>
                    </a:cubicBezTo>
                    <a:lnTo>
                      <a:pt x="21432" y="38312"/>
                    </a:lnTo>
                    <a:cubicBezTo>
                      <a:pt x="21301" y="38217"/>
                      <a:pt x="21158" y="38145"/>
                      <a:pt x="21015" y="38074"/>
                    </a:cubicBezTo>
                    <a:cubicBezTo>
                      <a:pt x="21039" y="38003"/>
                      <a:pt x="21075" y="37943"/>
                      <a:pt x="21098" y="37860"/>
                    </a:cubicBezTo>
                    <a:close/>
                    <a:moveTo>
                      <a:pt x="21432" y="38669"/>
                    </a:moveTo>
                    <a:cubicBezTo>
                      <a:pt x="21432" y="39015"/>
                      <a:pt x="21420" y="39348"/>
                      <a:pt x="21420" y="39705"/>
                    </a:cubicBezTo>
                    <a:cubicBezTo>
                      <a:pt x="21325" y="39610"/>
                      <a:pt x="21253" y="39503"/>
                      <a:pt x="21158" y="39396"/>
                    </a:cubicBezTo>
                    <a:cubicBezTo>
                      <a:pt x="21253" y="39157"/>
                      <a:pt x="21336" y="38907"/>
                      <a:pt x="21432" y="38669"/>
                    </a:cubicBezTo>
                    <a:close/>
                    <a:moveTo>
                      <a:pt x="20896" y="38276"/>
                    </a:moveTo>
                    <a:cubicBezTo>
                      <a:pt x="21027" y="38336"/>
                      <a:pt x="21146" y="38419"/>
                      <a:pt x="21265" y="38455"/>
                    </a:cubicBezTo>
                    <a:cubicBezTo>
                      <a:pt x="21146" y="38669"/>
                      <a:pt x="21039" y="38895"/>
                      <a:pt x="20920" y="39110"/>
                    </a:cubicBezTo>
                    <a:lnTo>
                      <a:pt x="20908" y="39098"/>
                    </a:lnTo>
                    <a:cubicBezTo>
                      <a:pt x="20888" y="39073"/>
                      <a:pt x="20864" y="39062"/>
                      <a:pt x="20839" y="39062"/>
                    </a:cubicBezTo>
                    <a:cubicBezTo>
                      <a:pt x="20760" y="39062"/>
                      <a:pt x="20678" y="39174"/>
                      <a:pt x="20741" y="39265"/>
                    </a:cubicBezTo>
                    <a:cubicBezTo>
                      <a:pt x="20765" y="39288"/>
                      <a:pt x="20789" y="39312"/>
                      <a:pt x="20801" y="39336"/>
                    </a:cubicBezTo>
                    <a:cubicBezTo>
                      <a:pt x="20741" y="39467"/>
                      <a:pt x="20705" y="39586"/>
                      <a:pt x="20646" y="39729"/>
                    </a:cubicBezTo>
                    <a:lnTo>
                      <a:pt x="20372" y="39455"/>
                    </a:lnTo>
                    <a:cubicBezTo>
                      <a:pt x="20348" y="39431"/>
                      <a:pt x="20313" y="39407"/>
                      <a:pt x="20289" y="39407"/>
                    </a:cubicBezTo>
                    <a:cubicBezTo>
                      <a:pt x="20491" y="39038"/>
                      <a:pt x="20705" y="38669"/>
                      <a:pt x="20896" y="38276"/>
                    </a:cubicBezTo>
                    <a:close/>
                    <a:moveTo>
                      <a:pt x="20193" y="39622"/>
                    </a:moveTo>
                    <a:cubicBezTo>
                      <a:pt x="20193" y="39634"/>
                      <a:pt x="20205" y="39634"/>
                      <a:pt x="20205" y="39646"/>
                    </a:cubicBezTo>
                    <a:cubicBezTo>
                      <a:pt x="20313" y="39765"/>
                      <a:pt x="20432" y="39884"/>
                      <a:pt x="20539" y="40003"/>
                    </a:cubicBezTo>
                    <a:cubicBezTo>
                      <a:pt x="20491" y="40122"/>
                      <a:pt x="20432" y="40241"/>
                      <a:pt x="20384" y="40360"/>
                    </a:cubicBezTo>
                    <a:cubicBezTo>
                      <a:pt x="20313" y="40253"/>
                      <a:pt x="20229" y="40169"/>
                      <a:pt x="20146" y="40062"/>
                    </a:cubicBezTo>
                    <a:cubicBezTo>
                      <a:pt x="20122" y="40034"/>
                      <a:pt x="20093" y="40023"/>
                      <a:pt x="20064" y="40023"/>
                    </a:cubicBezTo>
                    <a:cubicBezTo>
                      <a:pt x="20019" y="40023"/>
                      <a:pt x="19972" y="40050"/>
                      <a:pt x="19943" y="40086"/>
                    </a:cubicBezTo>
                    <a:cubicBezTo>
                      <a:pt x="20015" y="39931"/>
                      <a:pt x="20110" y="39765"/>
                      <a:pt x="20193" y="39622"/>
                    </a:cubicBezTo>
                    <a:close/>
                    <a:moveTo>
                      <a:pt x="21075" y="39622"/>
                    </a:moveTo>
                    <a:lnTo>
                      <a:pt x="21301" y="39884"/>
                    </a:lnTo>
                    <a:cubicBezTo>
                      <a:pt x="21321" y="39910"/>
                      <a:pt x="21340" y="39918"/>
                      <a:pt x="21362" y="39918"/>
                    </a:cubicBezTo>
                    <a:cubicBezTo>
                      <a:pt x="21380" y="39918"/>
                      <a:pt x="21399" y="39913"/>
                      <a:pt x="21420" y="39907"/>
                    </a:cubicBezTo>
                    <a:lnTo>
                      <a:pt x="21420" y="40217"/>
                    </a:lnTo>
                    <a:cubicBezTo>
                      <a:pt x="21384" y="40277"/>
                      <a:pt x="21348" y="40324"/>
                      <a:pt x="21325" y="40384"/>
                    </a:cubicBezTo>
                    <a:cubicBezTo>
                      <a:pt x="21253" y="40336"/>
                      <a:pt x="21194" y="40277"/>
                      <a:pt x="21146" y="40229"/>
                    </a:cubicBezTo>
                    <a:cubicBezTo>
                      <a:pt x="21075" y="40146"/>
                      <a:pt x="20979" y="40062"/>
                      <a:pt x="20908" y="39979"/>
                    </a:cubicBezTo>
                    <a:cubicBezTo>
                      <a:pt x="20967" y="39860"/>
                      <a:pt x="21015" y="39741"/>
                      <a:pt x="21075" y="39622"/>
                    </a:cubicBezTo>
                    <a:close/>
                    <a:moveTo>
                      <a:pt x="20777" y="40277"/>
                    </a:moveTo>
                    <a:cubicBezTo>
                      <a:pt x="20836" y="40336"/>
                      <a:pt x="20884" y="40396"/>
                      <a:pt x="20932" y="40455"/>
                    </a:cubicBezTo>
                    <a:cubicBezTo>
                      <a:pt x="21003" y="40527"/>
                      <a:pt x="21075" y="40622"/>
                      <a:pt x="21146" y="40705"/>
                    </a:cubicBezTo>
                    <a:cubicBezTo>
                      <a:pt x="21086" y="40824"/>
                      <a:pt x="21027" y="40931"/>
                      <a:pt x="20967" y="41050"/>
                    </a:cubicBezTo>
                    <a:lnTo>
                      <a:pt x="20955" y="41039"/>
                    </a:lnTo>
                    <a:cubicBezTo>
                      <a:pt x="20836" y="40896"/>
                      <a:pt x="20729" y="40765"/>
                      <a:pt x="20622" y="40634"/>
                    </a:cubicBezTo>
                    <a:cubicBezTo>
                      <a:pt x="20670" y="40515"/>
                      <a:pt x="20729" y="40396"/>
                      <a:pt x="20777" y="40277"/>
                    </a:cubicBezTo>
                    <a:close/>
                    <a:moveTo>
                      <a:pt x="21336" y="40896"/>
                    </a:moveTo>
                    <a:lnTo>
                      <a:pt x="21384" y="40943"/>
                    </a:lnTo>
                    <a:lnTo>
                      <a:pt x="21384" y="41467"/>
                    </a:lnTo>
                    <a:cubicBezTo>
                      <a:pt x="21313" y="41396"/>
                      <a:pt x="21253" y="41312"/>
                      <a:pt x="21170" y="41241"/>
                    </a:cubicBezTo>
                    <a:cubicBezTo>
                      <a:pt x="21229" y="41122"/>
                      <a:pt x="21277" y="41015"/>
                      <a:pt x="21336" y="40896"/>
                    </a:cubicBezTo>
                    <a:close/>
                    <a:moveTo>
                      <a:pt x="20491" y="40931"/>
                    </a:moveTo>
                    <a:cubicBezTo>
                      <a:pt x="20551" y="41015"/>
                      <a:pt x="20622" y="41110"/>
                      <a:pt x="20705" y="41193"/>
                    </a:cubicBezTo>
                    <a:cubicBezTo>
                      <a:pt x="20741" y="41241"/>
                      <a:pt x="20777" y="41301"/>
                      <a:pt x="20825" y="41348"/>
                    </a:cubicBezTo>
                    <a:cubicBezTo>
                      <a:pt x="20753" y="41455"/>
                      <a:pt x="20717" y="41574"/>
                      <a:pt x="20658" y="41670"/>
                    </a:cubicBezTo>
                    <a:cubicBezTo>
                      <a:pt x="20539" y="41539"/>
                      <a:pt x="20432" y="41408"/>
                      <a:pt x="20324" y="41277"/>
                    </a:cubicBezTo>
                    <a:cubicBezTo>
                      <a:pt x="20384" y="41158"/>
                      <a:pt x="20432" y="41050"/>
                      <a:pt x="20491" y="40931"/>
                    </a:cubicBezTo>
                    <a:close/>
                    <a:moveTo>
                      <a:pt x="20193" y="41539"/>
                    </a:moveTo>
                    <a:cubicBezTo>
                      <a:pt x="20289" y="41646"/>
                      <a:pt x="20360" y="41741"/>
                      <a:pt x="20432" y="41848"/>
                    </a:cubicBezTo>
                    <a:cubicBezTo>
                      <a:pt x="20467" y="41884"/>
                      <a:pt x="20491" y="41932"/>
                      <a:pt x="20527" y="41955"/>
                    </a:cubicBezTo>
                    <a:cubicBezTo>
                      <a:pt x="20479" y="42063"/>
                      <a:pt x="20420" y="42182"/>
                      <a:pt x="20372" y="42289"/>
                    </a:cubicBezTo>
                    <a:cubicBezTo>
                      <a:pt x="20253" y="42182"/>
                      <a:pt x="20134" y="42074"/>
                      <a:pt x="20015" y="41955"/>
                    </a:cubicBezTo>
                    <a:cubicBezTo>
                      <a:pt x="20074" y="41824"/>
                      <a:pt x="20134" y="41693"/>
                      <a:pt x="20193" y="41539"/>
                    </a:cubicBezTo>
                    <a:close/>
                    <a:moveTo>
                      <a:pt x="21027" y="41574"/>
                    </a:moveTo>
                    <a:cubicBezTo>
                      <a:pt x="21122" y="41717"/>
                      <a:pt x="21229" y="41824"/>
                      <a:pt x="21384" y="41908"/>
                    </a:cubicBezTo>
                    <a:lnTo>
                      <a:pt x="21384" y="42384"/>
                    </a:lnTo>
                    <a:cubicBezTo>
                      <a:pt x="21384" y="42408"/>
                      <a:pt x="21372" y="42408"/>
                      <a:pt x="21372" y="42420"/>
                    </a:cubicBezTo>
                    <a:cubicBezTo>
                      <a:pt x="21217" y="42241"/>
                      <a:pt x="21039" y="42063"/>
                      <a:pt x="20884" y="41884"/>
                    </a:cubicBezTo>
                    <a:cubicBezTo>
                      <a:pt x="20920" y="41777"/>
                      <a:pt x="20979" y="41670"/>
                      <a:pt x="21027" y="41574"/>
                    </a:cubicBezTo>
                    <a:close/>
                    <a:moveTo>
                      <a:pt x="20717" y="42193"/>
                    </a:moveTo>
                    <a:cubicBezTo>
                      <a:pt x="20848" y="42372"/>
                      <a:pt x="21015" y="42551"/>
                      <a:pt x="21182" y="42717"/>
                    </a:cubicBezTo>
                    <a:cubicBezTo>
                      <a:pt x="21146" y="42777"/>
                      <a:pt x="21098" y="42836"/>
                      <a:pt x="21075" y="42896"/>
                    </a:cubicBezTo>
                    <a:cubicBezTo>
                      <a:pt x="20908" y="42741"/>
                      <a:pt x="20741" y="42610"/>
                      <a:pt x="20586" y="42467"/>
                    </a:cubicBezTo>
                    <a:lnTo>
                      <a:pt x="20717" y="42193"/>
                    </a:lnTo>
                    <a:close/>
                    <a:moveTo>
                      <a:pt x="21372" y="43039"/>
                    </a:moveTo>
                    <a:lnTo>
                      <a:pt x="21372" y="43194"/>
                    </a:lnTo>
                    <a:cubicBezTo>
                      <a:pt x="21360" y="43182"/>
                      <a:pt x="21336" y="43146"/>
                      <a:pt x="21325" y="43134"/>
                    </a:cubicBezTo>
                    <a:cubicBezTo>
                      <a:pt x="21325" y="43098"/>
                      <a:pt x="21336" y="43075"/>
                      <a:pt x="21372" y="43039"/>
                    </a:cubicBezTo>
                    <a:close/>
                    <a:moveTo>
                      <a:pt x="20444" y="42717"/>
                    </a:moveTo>
                    <a:cubicBezTo>
                      <a:pt x="20598" y="42860"/>
                      <a:pt x="20741" y="43015"/>
                      <a:pt x="20908" y="43146"/>
                    </a:cubicBezTo>
                    <a:cubicBezTo>
                      <a:pt x="20836" y="43265"/>
                      <a:pt x="20777" y="43384"/>
                      <a:pt x="20717" y="43503"/>
                    </a:cubicBezTo>
                    <a:cubicBezTo>
                      <a:pt x="20670" y="43467"/>
                      <a:pt x="20634" y="43432"/>
                      <a:pt x="20598" y="43396"/>
                    </a:cubicBezTo>
                    <a:cubicBezTo>
                      <a:pt x="20491" y="43289"/>
                      <a:pt x="20372" y="43194"/>
                      <a:pt x="20265" y="43086"/>
                    </a:cubicBezTo>
                    <a:cubicBezTo>
                      <a:pt x="20324" y="42967"/>
                      <a:pt x="20384" y="42848"/>
                      <a:pt x="20444" y="42717"/>
                    </a:cubicBezTo>
                    <a:close/>
                    <a:moveTo>
                      <a:pt x="21182" y="43360"/>
                    </a:moveTo>
                    <a:cubicBezTo>
                      <a:pt x="21229" y="43396"/>
                      <a:pt x="21265" y="43432"/>
                      <a:pt x="21313" y="43456"/>
                    </a:cubicBezTo>
                    <a:lnTo>
                      <a:pt x="21348" y="43456"/>
                    </a:lnTo>
                    <a:cubicBezTo>
                      <a:pt x="21348" y="43670"/>
                      <a:pt x="21348" y="43872"/>
                      <a:pt x="21336" y="44087"/>
                    </a:cubicBezTo>
                    <a:cubicBezTo>
                      <a:pt x="21325" y="44087"/>
                      <a:pt x="21325" y="44098"/>
                      <a:pt x="21313" y="44098"/>
                    </a:cubicBezTo>
                    <a:lnTo>
                      <a:pt x="20967" y="43753"/>
                    </a:lnTo>
                    <a:cubicBezTo>
                      <a:pt x="21039" y="43622"/>
                      <a:pt x="21098" y="43491"/>
                      <a:pt x="21182" y="43360"/>
                    </a:cubicBezTo>
                    <a:close/>
                    <a:moveTo>
                      <a:pt x="20146" y="43348"/>
                    </a:moveTo>
                    <a:cubicBezTo>
                      <a:pt x="20229" y="43444"/>
                      <a:pt x="20313" y="43527"/>
                      <a:pt x="20408" y="43610"/>
                    </a:cubicBezTo>
                    <a:lnTo>
                      <a:pt x="20586" y="43789"/>
                    </a:lnTo>
                    <a:cubicBezTo>
                      <a:pt x="20527" y="43908"/>
                      <a:pt x="20444" y="44039"/>
                      <a:pt x="20384" y="44158"/>
                    </a:cubicBezTo>
                    <a:cubicBezTo>
                      <a:pt x="20253" y="44027"/>
                      <a:pt x="20110" y="43896"/>
                      <a:pt x="19967" y="43753"/>
                    </a:cubicBezTo>
                    <a:lnTo>
                      <a:pt x="20146" y="43348"/>
                    </a:lnTo>
                    <a:close/>
                    <a:moveTo>
                      <a:pt x="20813" y="44039"/>
                    </a:moveTo>
                    <a:cubicBezTo>
                      <a:pt x="20932" y="44170"/>
                      <a:pt x="21039" y="44277"/>
                      <a:pt x="21158" y="44384"/>
                    </a:cubicBezTo>
                    <a:cubicBezTo>
                      <a:pt x="21098" y="44491"/>
                      <a:pt x="21039" y="44610"/>
                      <a:pt x="20979" y="44706"/>
                    </a:cubicBezTo>
                    <a:lnTo>
                      <a:pt x="20622" y="44396"/>
                    </a:lnTo>
                    <a:cubicBezTo>
                      <a:pt x="20682" y="44277"/>
                      <a:pt x="20753" y="44158"/>
                      <a:pt x="20813" y="44039"/>
                    </a:cubicBezTo>
                    <a:close/>
                    <a:moveTo>
                      <a:pt x="21277" y="44491"/>
                    </a:moveTo>
                    <a:cubicBezTo>
                      <a:pt x="21301" y="44503"/>
                      <a:pt x="21325" y="44515"/>
                      <a:pt x="21336" y="44527"/>
                    </a:cubicBezTo>
                    <a:lnTo>
                      <a:pt x="21336" y="45039"/>
                    </a:lnTo>
                    <a:cubicBezTo>
                      <a:pt x="21265" y="44968"/>
                      <a:pt x="21194" y="44908"/>
                      <a:pt x="21122" y="44825"/>
                    </a:cubicBezTo>
                    <a:cubicBezTo>
                      <a:pt x="21182" y="44718"/>
                      <a:pt x="21217" y="44610"/>
                      <a:pt x="21277" y="44491"/>
                    </a:cubicBezTo>
                    <a:close/>
                    <a:moveTo>
                      <a:pt x="20503" y="44634"/>
                    </a:moveTo>
                    <a:lnTo>
                      <a:pt x="20848" y="44980"/>
                    </a:lnTo>
                    <a:cubicBezTo>
                      <a:pt x="20765" y="45158"/>
                      <a:pt x="20658" y="45337"/>
                      <a:pt x="20563" y="45515"/>
                    </a:cubicBezTo>
                    <a:cubicBezTo>
                      <a:pt x="20444" y="45408"/>
                      <a:pt x="20336" y="45301"/>
                      <a:pt x="20229" y="45206"/>
                    </a:cubicBezTo>
                    <a:cubicBezTo>
                      <a:pt x="20313" y="45015"/>
                      <a:pt x="20408" y="44825"/>
                      <a:pt x="20503" y="44634"/>
                    </a:cubicBezTo>
                    <a:close/>
                    <a:moveTo>
                      <a:pt x="20979" y="45111"/>
                    </a:moveTo>
                    <a:cubicBezTo>
                      <a:pt x="21086" y="45230"/>
                      <a:pt x="21206" y="45337"/>
                      <a:pt x="21336" y="45444"/>
                    </a:cubicBezTo>
                    <a:lnTo>
                      <a:pt x="21336" y="46230"/>
                    </a:lnTo>
                    <a:lnTo>
                      <a:pt x="21301" y="46182"/>
                    </a:lnTo>
                    <a:cubicBezTo>
                      <a:pt x="21122" y="45992"/>
                      <a:pt x="20908" y="45813"/>
                      <a:pt x="20717" y="45646"/>
                    </a:cubicBezTo>
                    <a:lnTo>
                      <a:pt x="20979" y="45111"/>
                    </a:lnTo>
                    <a:close/>
                    <a:moveTo>
                      <a:pt x="20086" y="45480"/>
                    </a:moveTo>
                    <a:cubicBezTo>
                      <a:pt x="20193" y="45587"/>
                      <a:pt x="20301" y="45706"/>
                      <a:pt x="20408" y="45825"/>
                    </a:cubicBezTo>
                    <a:cubicBezTo>
                      <a:pt x="20324" y="45956"/>
                      <a:pt x="20265" y="46111"/>
                      <a:pt x="20193" y="46254"/>
                    </a:cubicBezTo>
                    <a:cubicBezTo>
                      <a:pt x="20074" y="46146"/>
                      <a:pt x="19967" y="46051"/>
                      <a:pt x="19860" y="45944"/>
                    </a:cubicBezTo>
                    <a:cubicBezTo>
                      <a:pt x="19943" y="45777"/>
                      <a:pt x="20015" y="45634"/>
                      <a:pt x="20086" y="45480"/>
                    </a:cubicBezTo>
                    <a:close/>
                    <a:moveTo>
                      <a:pt x="20539" y="45980"/>
                    </a:moveTo>
                    <a:cubicBezTo>
                      <a:pt x="20705" y="46134"/>
                      <a:pt x="20860" y="46301"/>
                      <a:pt x="21027" y="46456"/>
                    </a:cubicBezTo>
                    <a:cubicBezTo>
                      <a:pt x="20955" y="46563"/>
                      <a:pt x="20884" y="46706"/>
                      <a:pt x="20801" y="46825"/>
                    </a:cubicBezTo>
                    <a:cubicBezTo>
                      <a:pt x="20658" y="46670"/>
                      <a:pt x="20503" y="46527"/>
                      <a:pt x="20348" y="46396"/>
                    </a:cubicBezTo>
                    <a:cubicBezTo>
                      <a:pt x="20408" y="46254"/>
                      <a:pt x="20479" y="46111"/>
                      <a:pt x="20539" y="45980"/>
                    </a:cubicBezTo>
                    <a:close/>
                    <a:moveTo>
                      <a:pt x="19693" y="46277"/>
                    </a:moveTo>
                    <a:cubicBezTo>
                      <a:pt x="19812" y="46373"/>
                      <a:pt x="19932" y="46480"/>
                      <a:pt x="20027" y="46587"/>
                    </a:cubicBezTo>
                    <a:cubicBezTo>
                      <a:pt x="19967" y="46694"/>
                      <a:pt x="19932" y="46801"/>
                      <a:pt x="19872" y="46908"/>
                    </a:cubicBezTo>
                    <a:cubicBezTo>
                      <a:pt x="19765" y="46801"/>
                      <a:pt x="19646" y="46706"/>
                      <a:pt x="19539" y="46611"/>
                    </a:cubicBezTo>
                    <a:cubicBezTo>
                      <a:pt x="19586" y="46492"/>
                      <a:pt x="19646" y="46373"/>
                      <a:pt x="19693" y="46277"/>
                    </a:cubicBezTo>
                    <a:close/>
                    <a:moveTo>
                      <a:pt x="21206" y="46599"/>
                    </a:moveTo>
                    <a:cubicBezTo>
                      <a:pt x="21229" y="46635"/>
                      <a:pt x="21277" y="46658"/>
                      <a:pt x="21325" y="46694"/>
                    </a:cubicBezTo>
                    <a:lnTo>
                      <a:pt x="21325" y="47361"/>
                    </a:lnTo>
                    <a:cubicBezTo>
                      <a:pt x="21217" y="47242"/>
                      <a:pt x="21098" y="47135"/>
                      <a:pt x="21003" y="47016"/>
                    </a:cubicBezTo>
                    <a:cubicBezTo>
                      <a:pt x="21075" y="46885"/>
                      <a:pt x="21134" y="46730"/>
                      <a:pt x="21206" y="46599"/>
                    </a:cubicBezTo>
                    <a:close/>
                    <a:moveTo>
                      <a:pt x="20182" y="46718"/>
                    </a:moveTo>
                    <a:cubicBezTo>
                      <a:pt x="20324" y="46873"/>
                      <a:pt x="20467" y="47004"/>
                      <a:pt x="20610" y="47135"/>
                    </a:cubicBezTo>
                    <a:lnTo>
                      <a:pt x="20432" y="47444"/>
                    </a:lnTo>
                    <a:cubicBezTo>
                      <a:pt x="20301" y="47313"/>
                      <a:pt x="20146" y="47182"/>
                      <a:pt x="20015" y="47051"/>
                    </a:cubicBezTo>
                    <a:cubicBezTo>
                      <a:pt x="20063" y="46944"/>
                      <a:pt x="20122" y="46825"/>
                      <a:pt x="20182" y="46718"/>
                    </a:cubicBezTo>
                    <a:close/>
                    <a:moveTo>
                      <a:pt x="19408" y="46944"/>
                    </a:moveTo>
                    <a:cubicBezTo>
                      <a:pt x="19515" y="47027"/>
                      <a:pt x="19610" y="47135"/>
                      <a:pt x="19717" y="47254"/>
                    </a:cubicBezTo>
                    <a:cubicBezTo>
                      <a:pt x="19646" y="47432"/>
                      <a:pt x="19551" y="47611"/>
                      <a:pt x="19479" y="47789"/>
                    </a:cubicBezTo>
                    <a:cubicBezTo>
                      <a:pt x="19372" y="47682"/>
                      <a:pt x="19277" y="47587"/>
                      <a:pt x="19170" y="47492"/>
                    </a:cubicBezTo>
                    <a:cubicBezTo>
                      <a:pt x="19241" y="47301"/>
                      <a:pt x="19336" y="47123"/>
                      <a:pt x="19408" y="46944"/>
                    </a:cubicBezTo>
                    <a:close/>
                    <a:moveTo>
                      <a:pt x="20836" y="47325"/>
                    </a:moveTo>
                    <a:cubicBezTo>
                      <a:pt x="21003" y="47480"/>
                      <a:pt x="21158" y="47611"/>
                      <a:pt x="21313" y="47754"/>
                    </a:cubicBezTo>
                    <a:lnTo>
                      <a:pt x="21313" y="48051"/>
                    </a:lnTo>
                    <a:cubicBezTo>
                      <a:pt x="21277" y="48111"/>
                      <a:pt x="21253" y="48170"/>
                      <a:pt x="21217" y="48218"/>
                    </a:cubicBezTo>
                    <a:cubicBezTo>
                      <a:pt x="21039" y="48028"/>
                      <a:pt x="20860" y="47849"/>
                      <a:pt x="20670" y="47670"/>
                    </a:cubicBezTo>
                    <a:cubicBezTo>
                      <a:pt x="20729" y="47563"/>
                      <a:pt x="20777" y="47444"/>
                      <a:pt x="20836" y="47325"/>
                    </a:cubicBezTo>
                    <a:close/>
                    <a:moveTo>
                      <a:pt x="19848" y="47385"/>
                    </a:moveTo>
                    <a:lnTo>
                      <a:pt x="20253" y="47789"/>
                    </a:lnTo>
                    <a:cubicBezTo>
                      <a:pt x="20170" y="47956"/>
                      <a:pt x="20086" y="48099"/>
                      <a:pt x="20015" y="48266"/>
                    </a:cubicBezTo>
                    <a:lnTo>
                      <a:pt x="19610" y="47908"/>
                    </a:lnTo>
                    <a:cubicBezTo>
                      <a:pt x="19705" y="47730"/>
                      <a:pt x="19777" y="47563"/>
                      <a:pt x="19848" y="47385"/>
                    </a:cubicBezTo>
                    <a:close/>
                    <a:moveTo>
                      <a:pt x="19479" y="48182"/>
                    </a:moveTo>
                    <a:cubicBezTo>
                      <a:pt x="19610" y="48313"/>
                      <a:pt x="19741" y="48444"/>
                      <a:pt x="19872" y="48551"/>
                    </a:cubicBezTo>
                    <a:cubicBezTo>
                      <a:pt x="19812" y="48670"/>
                      <a:pt x="19765" y="48790"/>
                      <a:pt x="19705" y="48885"/>
                    </a:cubicBezTo>
                    <a:cubicBezTo>
                      <a:pt x="19574" y="48790"/>
                      <a:pt x="19455" y="48670"/>
                      <a:pt x="19312" y="48551"/>
                    </a:cubicBezTo>
                    <a:cubicBezTo>
                      <a:pt x="19372" y="48432"/>
                      <a:pt x="19431" y="48289"/>
                      <a:pt x="19479" y="48182"/>
                    </a:cubicBezTo>
                    <a:close/>
                    <a:moveTo>
                      <a:pt x="20503" y="48016"/>
                    </a:moveTo>
                    <a:cubicBezTo>
                      <a:pt x="20682" y="48194"/>
                      <a:pt x="20860" y="48361"/>
                      <a:pt x="21063" y="48516"/>
                    </a:cubicBezTo>
                    <a:cubicBezTo>
                      <a:pt x="20979" y="48670"/>
                      <a:pt x="20896" y="48801"/>
                      <a:pt x="20801" y="48944"/>
                    </a:cubicBezTo>
                    <a:cubicBezTo>
                      <a:pt x="20622" y="48790"/>
                      <a:pt x="20444" y="48635"/>
                      <a:pt x="20265" y="48468"/>
                    </a:cubicBezTo>
                    <a:cubicBezTo>
                      <a:pt x="20348" y="48325"/>
                      <a:pt x="20420" y="48159"/>
                      <a:pt x="20503" y="48016"/>
                    </a:cubicBezTo>
                    <a:close/>
                    <a:moveTo>
                      <a:pt x="21253" y="48682"/>
                    </a:moveTo>
                    <a:cubicBezTo>
                      <a:pt x="21277" y="48718"/>
                      <a:pt x="21313" y="48730"/>
                      <a:pt x="21336" y="48754"/>
                    </a:cubicBezTo>
                    <a:cubicBezTo>
                      <a:pt x="21313" y="48980"/>
                      <a:pt x="21325" y="49218"/>
                      <a:pt x="21325" y="49456"/>
                    </a:cubicBezTo>
                    <a:cubicBezTo>
                      <a:pt x="21217" y="49349"/>
                      <a:pt x="21122" y="49230"/>
                      <a:pt x="21015" y="49135"/>
                    </a:cubicBezTo>
                    <a:cubicBezTo>
                      <a:pt x="21086" y="48980"/>
                      <a:pt x="21158" y="48837"/>
                      <a:pt x="21253" y="48682"/>
                    </a:cubicBezTo>
                    <a:close/>
                    <a:moveTo>
                      <a:pt x="20134" y="48778"/>
                    </a:moveTo>
                    <a:cubicBezTo>
                      <a:pt x="20301" y="48932"/>
                      <a:pt x="20479" y="49087"/>
                      <a:pt x="20670" y="49230"/>
                    </a:cubicBezTo>
                    <a:lnTo>
                      <a:pt x="20491" y="49587"/>
                    </a:lnTo>
                    <a:cubicBezTo>
                      <a:pt x="20313" y="49432"/>
                      <a:pt x="20134" y="49278"/>
                      <a:pt x="19955" y="49111"/>
                    </a:cubicBezTo>
                    <a:cubicBezTo>
                      <a:pt x="20015" y="48992"/>
                      <a:pt x="20074" y="48885"/>
                      <a:pt x="20134" y="48778"/>
                    </a:cubicBezTo>
                    <a:close/>
                    <a:moveTo>
                      <a:pt x="19170" y="48897"/>
                    </a:moveTo>
                    <a:cubicBezTo>
                      <a:pt x="19289" y="49028"/>
                      <a:pt x="19420" y="49147"/>
                      <a:pt x="19539" y="49254"/>
                    </a:cubicBezTo>
                    <a:cubicBezTo>
                      <a:pt x="19467" y="49409"/>
                      <a:pt x="19396" y="49587"/>
                      <a:pt x="19312" y="49754"/>
                    </a:cubicBezTo>
                    <a:lnTo>
                      <a:pt x="18920" y="49492"/>
                    </a:lnTo>
                    <a:cubicBezTo>
                      <a:pt x="19003" y="49290"/>
                      <a:pt x="19074" y="49087"/>
                      <a:pt x="19170" y="48897"/>
                    </a:cubicBezTo>
                    <a:close/>
                    <a:moveTo>
                      <a:pt x="20860" y="49385"/>
                    </a:moveTo>
                    <a:cubicBezTo>
                      <a:pt x="21003" y="49492"/>
                      <a:pt x="21146" y="49587"/>
                      <a:pt x="21301" y="49683"/>
                    </a:cubicBezTo>
                    <a:cubicBezTo>
                      <a:pt x="21301" y="49683"/>
                      <a:pt x="21277" y="49683"/>
                      <a:pt x="21277" y="49694"/>
                    </a:cubicBezTo>
                    <a:cubicBezTo>
                      <a:pt x="21206" y="49849"/>
                      <a:pt x="21134" y="49980"/>
                      <a:pt x="21039" y="50123"/>
                    </a:cubicBezTo>
                    <a:cubicBezTo>
                      <a:pt x="20920" y="50004"/>
                      <a:pt x="20789" y="49885"/>
                      <a:pt x="20670" y="49766"/>
                    </a:cubicBezTo>
                    <a:cubicBezTo>
                      <a:pt x="20729" y="49635"/>
                      <a:pt x="20801" y="49516"/>
                      <a:pt x="20860" y="49385"/>
                    </a:cubicBezTo>
                    <a:close/>
                    <a:moveTo>
                      <a:pt x="19765" y="49468"/>
                    </a:moveTo>
                    <a:cubicBezTo>
                      <a:pt x="19955" y="49623"/>
                      <a:pt x="20134" y="49766"/>
                      <a:pt x="20313" y="49933"/>
                    </a:cubicBezTo>
                    <a:cubicBezTo>
                      <a:pt x="20253" y="50064"/>
                      <a:pt x="20182" y="50183"/>
                      <a:pt x="20122" y="50325"/>
                    </a:cubicBezTo>
                    <a:lnTo>
                      <a:pt x="19539" y="49921"/>
                    </a:lnTo>
                    <a:lnTo>
                      <a:pt x="19765" y="49468"/>
                    </a:lnTo>
                    <a:close/>
                    <a:moveTo>
                      <a:pt x="18824" y="49766"/>
                    </a:moveTo>
                    <a:cubicBezTo>
                      <a:pt x="18931" y="49861"/>
                      <a:pt x="19062" y="49968"/>
                      <a:pt x="19193" y="50064"/>
                    </a:cubicBezTo>
                    <a:cubicBezTo>
                      <a:pt x="19170" y="50159"/>
                      <a:pt x="19122" y="50242"/>
                      <a:pt x="19098" y="50337"/>
                    </a:cubicBezTo>
                    <a:cubicBezTo>
                      <a:pt x="18955" y="50242"/>
                      <a:pt x="18824" y="50171"/>
                      <a:pt x="18693" y="50075"/>
                    </a:cubicBezTo>
                    <a:lnTo>
                      <a:pt x="18824" y="49766"/>
                    </a:lnTo>
                    <a:close/>
                    <a:moveTo>
                      <a:pt x="21325" y="50064"/>
                    </a:moveTo>
                    <a:lnTo>
                      <a:pt x="21325" y="50385"/>
                    </a:lnTo>
                    <a:cubicBezTo>
                      <a:pt x="21277" y="50337"/>
                      <a:pt x="21253" y="50302"/>
                      <a:pt x="21206" y="50278"/>
                    </a:cubicBezTo>
                    <a:cubicBezTo>
                      <a:pt x="21253" y="50206"/>
                      <a:pt x="21277" y="50123"/>
                      <a:pt x="21325" y="50064"/>
                    </a:cubicBezTo>
                    <a:close/>
                    <a:moveTo>
                      <a:pt x="20503" y="50064"/>
                    </a:moveTo>
                    <a:cubicBezTo>
                      <a:pt x="20634" y="50183"/>
                      <a:pt x="20765" y="50290"/>
                      <a:pt x="20896" y="50397"/>
                    </a:cubicBezTo>
                    <a:cubicBezTo>
                      <a:pt x="20836" y="50516"/>
                      <a:pt x="20777" y="50635"/>
                      <a:pt x="20705" y="50754"/>
                    </a:cubicBezTo>
                    <a:cubicBezTo>
                      <a:pt x="20563" y="50647"/>
                      <a:pt x="20444" y="50540"/>
                      <a:pt x="20313" y="50433"/>
                    </a:cubicBezTo>
                    <a:cubicBezTo>
                      <a:pt x="20372" y="50325"/>
                      <a:pt x="20432" y="50194"/>
                      <a:pt x="20503" y="50064"/>
                    </a:cubicBezTo>
                    <a:close/>
                    <a:moveTo>
                      <a:pt x="19408" y="50218"/>
                    </a:moveTo>
                    <a:cubicBezTo>
                      <a:pt x="19586" y="50361"/>
                      <a:pt x="19777" y="50504"/>
                      <a:pt x="19967" y="50635"/>
                    </a:cubicBezTo>
                    <a:cubicBezTo>
                      <a:pt x="19943" y="50706"/>
                      <a:pt x="19908" y="50766"/>
                      <a:pt x="19884" y="50837"/>
                    </a:cubicBezTo>
                    <a:cubicBezTo>
                      <a:pt x="19693" y="50706"/>
                      <a:pt x="19479" y="50587"/>
                      <a:pt x="19289" y="50456"/>
                    </a:cubicBezTo>
                    <a:cubicBezTo>
                      <a:pt x="19336" y="50373"/>
                      <a:pt x="19360" y="50302"/>
                      <a:pt x="19408" y="50218"/>
                    </a:cubicBezTo>
                    <a:close/>
                    <a:moveTo>
                      <a:pt x="18586" y="50254"/>
                    </a:moveTo>
                    <a:cubicBezTo>
                      <a:pt x="18717" y="50361"/>
                      <a:pt x="18848" y="50468"/>
                      <a:pt x="18991" y="50564"/>
                    </a:cubicBezTo>
                    <a:cubicBezTo>
                      <a:pt x="18920" y="50718"/>
                      <a:pt x="18848" y="50897"/>
                      <a:pt x="18777" y="51064"/>
                    </a:cubicBezTo>
                    <a:cubicBezTo>
                      <a:pt x="18646" y="50968"/>
                      <a:pt x="18491" y="50897"/>
                      <a:pt x="18348" y="50826"/>
                    </a:cubicBezTo>
                    <a:cubicBezTo>
                      <a:pt x="18360" y="50826"/>
                      <a:pt x="18360" y="50814"/>
                      <a:pt x="18360" y="50790"/>
                    </a:cubicBezTo>
                    <a:lnTo>
                      <a:pt x="18586" y="50254"/>
                    </a:lnTo>
                    <a:close/>
                    <a:moveTo>
                      <a:pt x="20170" y="50754"/>
                    </a:moveTo>
                    <a:cubicBezTo>
                      <a:pt x="20301" y="50837"/>
                      <a:pt x="20444" y="50933"/>
                      <a:pt x="20598" y="51016"/>
                    </a:cubicBezTo>
                    <a:cubicBezTo>
                      <a:pt x="20563" y="51087"/>
                      <a:pt x="20527" y="51171"/>
                      <a:pt x="20491" y="51242"/>
                    </a:cubicBezTo>
                    <a:cubicBezTo>
                      <a:pt x="20360" y="51135"/>
                      <a:pt x="20205" y="51052"/>
                      <a:pt x="20074" y="50945"/>
                    </a:cubicBezTo>
                    <a:cubicBezTo>
                      <a:pt x="20086" y="50885"/>
                      <a:pt x="20134" y="50826"/>
                      <a:pt x="20170" y="50754"/>
                    </a:cubicBezTo>
                    <a:close/>
                    <a:moveTo>
                      <a:pt x="19146" y="50695"/>
                    </a:moveTo>
                    <a:cubicBezTo>
                      <a:pt x="19348" y="50837"/>
                      <a:pt x="19539" y="50992"/>
                      <a:pt x="19729" y="51123"/>
                    </a:cubicBezTo>
                    <a:cubicBezTo>
                      <a:pt x="19670" y="51254"/>
                      <a:pt x="19598" y="51409"/>
                      <a:pt x="19539" y="51540"/>
                    </a:cubicBezTo>
                    <a:cubicBezTo>
                      <a:pt x="19336" y="51409"/>
                      <a:pt x="19134" y="51290"/>
                      <a:pt x="18931" y="51147"/>
                    </a:cubicBezTo>
                    <a:cubicBezTo>
                      <a:pt x="19003" y="51004"/>
                      <a:pt x="19074" y="50861"/>
                      <a:pt x="19146" y="50695"/>
                    </a:cubicBezTo>
                    <a:close/>
                    <a:moveTo>
                      <a:pt x="21086" y="50516"/>
                    </a:moveTo>
                    <a:cubicBezTo>
                      <a:pt x="21182" y="50575"/>
                      <a:pt x="21265" y="50647"/>
                      <a:pt x="21360" y="50706"/>
                    </a:cubicBezTo>
                    <a:cubicBezTo>
                      <a:pt x="21360" y="51111"/>
                      <a:pt x="21360" y="51516"/>
                      <a:pt x="21372" y="51933"/>
                    </a:cubicBezTo>
                    <a:cubicBezTo>
                      <a:pt x="21146" y="51718"/>
                      <a:pt x="20908" y="51540"/>
                      <a:pt x="20658" y="51349"/>
                    </a:cubicBezTo>
                    <a:cubicBezTo>
                      <a:pt x="20670" y="51266"/>
                      <a:pt x="20717" y="51183"/>
                      <a:pt x="20765" y="51111"/>
                    </a:cubicBezTo>
                    <a:cubicBezTo>
                      <a:pt x="20836" y="51159"/>
                      <a:pt x="20908" y="51195"/>
                      <a:pt x="21003" y="51230"/>
                    </a:cubicBezTo>
                    <a:cubicBezTo>
                      <a:pt x="21016" y="51236"/>
                      <a:pt x="21028" y="51238"/>
                      <a:pt x="21041" y="51238"/>
                    </a:cubicBezTo>
                    <a:cubicBezTo>
                      <a:pt x="21111" y="51238"/>
                      <a:pt x="21169" y="51160"/>
                      <a:pt x="21098" y="51099"/>
                    </a:cubicBezTo>
                    <a:cubicBezTo>
                      <a:pt x="21027" y="51016"/>
                      <a:pt x="20955" y="50956"/>
                      <a:pt x="20884" y="50885"/>
                    </a:cubicBezTo>
                    <a:cubicBezTo>
                      <a:pt x="20944" y="50766"/>
                      <a:pt x="21015" y="50635"/>
                      <a:pt x="21086" y="50516"/>
                    </a:cubicBezTo>
                    <a:close/>
                    <a:moveTo>
                      <a:pt x="19908" y="51254"/>
                    </a:moveTo>
                    <a:cubicBezTo>
                      <a:pt x="20051" y="51361"/>
                      <a:pt x="20193" y="51457"/>
                      <a:pt x="20348" y="51552"/>
                    </a:cubicBezTo>
                    <a:cubicBezTo>
                      <a:pt x="20289" y="51695"/>
                      <a:pt x="20229" y="51826"/>
                      <a:pt x="20182" y="51957"/>
                    </a:cubicBezTo>
                    <a:cubicBezTo>
                      <a:pt x="20027" y="51849"/>
                      <a:pt x="19884" y="51766"/>
                      <a:pt x="19717" y="51659"/>
                    </a:cubicBezTo>
                    <a:cubicBezTo>
                      <a:pt x="19777" y="51528"/>
                      <a:pt x="19848" y="51397"/>
                      <a:pt x="19908" y="51254"/>
                    </a:cubicBezTo>
                    <a:close/>
                    <a:moveTo>
                      <a:pt x="32052" y="51707"/>
                    </a:moveTo>
                    <a:lnTo>
                      <a:pt x="32052" y="52183"/>
                    </a:lnTo>
                    <a:lnTo>
                      <a:pt x="31469" y="51730"/>
                    </a:lnTo>
                    <a:cubicBezTo>
                      <a:pt x="31671" y="51718"/>
                      <a:pt x="31862" y="51718"/>
                      <a:pt x="32052" y="51707"/>
                    </a:cubicBezTo>
                    <a:close/>
                    <a:moveTo>
                      <a:pt x="20479" y="51623"/>
                    </a:moveTo>
                    <a:cubicBezTo>
                      <a:pt x="20729" y="51790"/>
                      <a:pt x="20991" y="51957"/>
                      <a:pt x="21265" y="52088"/>
                    </a:cubicBezTo>
                    <a:lnTo>
                      <a:pt x="21313" y="52088"/>
                    </a:lnTo>
                    <a:cubicBezTo>
                      <a:pt x="21158" y="52207"/>
                      <a:pt x="21015" y="52314"/>
                      <a:pt x="20860" y="52433"/>
                    </a:cubicBezTo>
                    <a:lnTo>
                      <a:pt x="20277" y="52028"/>
                    </a:lnTo>
                    <a:cubicBezTo>
                      <a:pt x="20336" y="51897"/>
                      <a:pt x="20396" y="51766"/>
                      <a:pt x="20479" y="51623"/>
                    </a:cubicBezTo>
                    <a:close/>
                    <a:moveTo>
                      <a:pt x="24075" y="51183"/>
                    </a:moveTo>
                    <a:lnTo>
                      <a:pt x="24075" y="51183"/>
                    </a:lnTo>
                    <a:cubicBezTo>
                      <a:pt x="24611" y="51290"/>
                      <a:pt x="25146" y="51385"/>
                      <a:pt x="25682" y="51468"/>
                    </a:cubicBezTo>
                    <a:cubicBezTo>
                      <a:pt x="25968" y="51718"/>
                      <a:pt x="26266" y="51957"/>
                      <a:pt x="26551" y="52207"/>
                    </a:cubicBezTo>
                    <a:cubicBezTo>
                      <a:pt x="26766" y="52397"/>
                      <a:pt x="27004" y="52635"/>
                      <a:pt x="27242" y="52814"/>
                    </a:cubicBezTo>
                    <a:cubicBezTo>
                      <a:pt x="27222" y="52816"/>
                      <a:pt x="27199" y="52817"/>
                      <a:pt x="27176" y="52817"/>
                    </a:cubicBezTo>
                    <a:cubicBezTo>
                      <a:pt x="27077" y="52817"/>
                      <a:pt x="26955" y="52800"/>
                      <a:pt x="26849" y="52790"/>
                    </a:cubicBezTo>
                    <a:cubicBezTo>
                      <a:pt x="26587" y="52552"/>
                      <a:pt x="26266" y="52361"/>
                      <a:pt x="25968" y="52159"/>
                    </a:cubicBezTo>
                    <a:cubicBezTo>
                      <a:pt x="25635" y="51945"/>
                      <a:pt x="25301" y="51707"/>
                      <a:pt x="24968" y="51480"/>
                    </a:cubicBezTo>
                    <a:cubicBezTo>
                      <a:pt x="24949" y="51469"/>
                      <a:pt x="24930" y="51464"/>
                      <a:pt x="24912" y="51464"/>
                    </a:cubicBezTo>
                    <a:cubicBezTo>
                      <a:pt x="24820" y="51464"/>
                      <a:pt x="24759" y="51601"/>
                      <a:pt x="24849" y="51671"/>
                    </a:cubicBezTo>
                    <a:cubicBezTo>
                      <a:pt x="25158" y="51897"/>
                      <a:pt x="25480" y="52123"/>
                      <a:pt x="25778" y="52326"/>
                    </a:cubicBezTo>
                    <a:cubicBezTo>
                      <a:pt x="25956" y="52457"/>
                      <a:pt x="26147" y="52611"/>
                      <a:pt x="26337" y="52742"/>
                    </a:cubicBezTo>
                    <a:cubicBezTo>
                      <a:pt x="26159" y="52731"/>
                      <a:pt x="25980" y="52719"/>
                      <a:pt x="25789" y="52683"/>
                    </a:cubicBezTo>
                    <a:cubicBezTo>
                      <a:pt x="25277" y="52135"/>
                      <a:pt x="24646" y="51659"/>
                      <a:pt x="24075" y="51183"/>
                    </a:cubicBezTo>
                    <a:close/>
                    <a:moveTo>
                      <a:pt x="26206" y="51552"/>
                    </a:moveTo>
                    <a:lnTo>
                      <a:pt x="26206" y="51552"/>
                    </a:lnTo>
                    <a:cubicBezTo>
                      <a:pt x="26361" y="51564"/>
                      <a:pt x="26492" y="51599"/>
                      <a:pt x="26635" y="51611"/>
                    </a:cubicBezTo>
                    <a:cubicBezTo>
                      <a:pt x="27171" y="52040"/>
                      <a:pt x="27694" y="52504"/>
                      <a:pt x="28266" y="52909"/>
                    </a:cubicBezTo>
                    <a:cubicBezTo>
                      <a:pt x="28075" y="52885"/>
                      <a:pt x="27885" y="52885"/>
                      <a:pt x="27706" y="52861"/>
                    </a:cubicBezTo>
                    <a:cubicBezTo>
                      <a:pt x="27706" y="52850"/>
                      <a:pt x="27706" y="52850"/>
                      <a:pt x="27694" y="52838"/>
                    </a:cubicBezTo>
                    <a:cubicBezTo>
                      <a:pt x="27468" y="52504"/>
                      <a:pt x="27075" y="52266"/>
                      <a:pt x="26778" y="52016"/>
                    </a:cubicBezTo>
                    <a:cubicBezTo>
                      <a:pt x="26575" y="51861"/>
                      <a:pt x="26397" y="51707"/>
                      <a:pt x="26206" y="51552"/>
                    </a:cubicBezTo>
                    <a:close/>
                    <a:moveTo>
                      <a:pt x="27028" y="51635"/>
                    </a:moveTo>
                    <a:cubicBezTo>
                      <a:pt x="27266" y="51659"/>
                      <a:pt x="27504" y="51671"/>
                      <a:pt x="27754" y="51707"/>
                    </a:cubicBezTo>
                    <a:cubicBezTo>
                      <a:pt x="27754" y="51730"/>
                      <a:pt x="27754" y="51778"/>
                      <a:pt x="27802" y="51790"/>
                    </a:cubicBezTo>
                    <a:cubicBezTo>
                      <a:pt x="28337" y="52147"/>
                      <a:pt x="28861" y="52588"/>
                      <a:pt x="29433" y="52850"/>
                    </a:cubicBezTo>
                    <a:cubicBezTo>
                      <a:pt x="29452" y="52859"/>
                      <a:pt x="29472" y="52864"/>
                      <a:pt x="29492" y="52864"/>
                    </a:cubicBezTo>
                    <a:cubicBezTo>
                      <a:pt x="29592" y="52864"/>
                      <a:pt x="29677" y="52751"/>
                      <a:pt x="29588" y="52671"/>
                    </a:cubicBezTo>
                    <a:cubicBezTo>
                      <a:pt x="29135" y="52302"/>
                      <a:pt x="28599" y="52016"/>
                      <a:pt x="28099" y="51718"/>
                    </a:cubicBezTo>
                    <a:lnTo>
                      <a:pt x="28099" y="51718"/>
                    </a:lnTo>
                    <a:cubicBezTo>
                      <a:pt x="28325" y="51730"/>
                      <a:pt x="28540" y="51754"/>
                      <a:pt x="28754" y="51766"/>
                    </a:cubicBezTo>
                    <a:cubicBezTo>
                      <a:pt x="29278" y="52242"/>
                      <a:pt x="30052" y="52850"/>
                      <a:pt x="30778" y="52909"/>
                    </a:cubicBezTo>
                    <a:cubicBezTo>
                      <a:pt x="30782" y="52910"/>
                      <a:pt x="30786" y="52910"/>
                      <a:pt x="30790" y="52910"/>
                    </a:cubicBezTo>
                    <a:cubicBezTo>
                      <a:pt x="30887" y="52910"/>
                      <a:pt x="30906" y="52764"/>
                      <a:pt x="30838" y="52719"/>
                    </a:cubicBezTo>
                    <a:cubicBezTo>
                      <a:pt x="30540" y="52540"/>
                      <a:pt x="30171" y="52469"/>
                      <a:pt x="29849" y="52302"/>
                    </a:cubicBezTo>
                    <a:cubicBezTo>
                      <a:pt x="29576" y="52147"/>
                      <a:pt x="29314" y="51969"/>
                      <a:pt x="29064" y="51790"/>
                    </a:cubicBezTo>
                    <a:lnTo>
                      <a:pt x="29064" y="51790"/>
                    </a:lnTo>
                    <a:cubicBezTo>
                      <a:pt x="29397" y="51814"/>
                      <a:pt x="29707" y="51814"/>
                      <a:pt x="30028" y="51814"/>
                    </a:cubicBezTo>
                    <a:cubicBezTo>
                      <a:pt x="30254" y="52004"/>
                      <a:pt x="30480" y="52195"/>
                      <a:pt x="30719" y="52373"/>
                    </a:cubicBezTo>
                    <a:cubicBezTo>
                      <a:pt x="30952" y="52548"/>
                      <a:pt x="31265" y="52826"/>
                      <a:pt x="31558" y="52826"/>
                    </a:cubicBezTo>
                    <a:cubicBezTo>
                      <a:pt x="31564" y="52826"/>
                      <a:pt x="31570" y="52826"/>
                      <a:pt x="31576" y="52826"/>
                    </a:cubicBezTo>
                    <a:cubicBezTo>
                      <a:pt x="31659" y="52826"/>
                      <a:pt x="31719" y="52731"/>
                      <a:pt x="31671" y="52659"/>
                    </a:cubicBezTo>
                    <a:cubicBezTo>
                      <a:pt x="31516" y="52421"/>
                      <a:pt x="31195" y="52326"/>
                      <a:pt x="30957" y="52183"/>
                    </a:cubicBezTo>
                    <a:cubicBezTo>
                      <a:pt x="30766" y="52064"/>
                      <a:pt x="30588" y="51945"/>
                      <a:pt x="30409" y="51814"/>
                    </a:cubicBezTo>
                    <a:cubicBezTo>
                      <a:pt x="30659" y="51814"/>
                      <a:pt x="30897" y="51790"/>
                      <a:pt x="31147" y="51790"/>
                    </a:cubicBezTo>
                    <a:cubicBezTo>
                      <a:pt x="31147" y="51814"/>
                      <a:pt x="31147" y="51814"/>
                      <a:pt x="31159" y="51826"/>
                    </a:cubicBezTo>
                    <a:cubicBezTo>
                      <a:pt x="31457" y="52076"/>
                      <a:pt x="31754" y="52373"/>
                      <a:pt x="32064" y="52623"/>
                    </a:cubicBezTo>
                    <a:lnTo>
                      <a:pt x="32064" y="53004"/>
                    </a:lnTo>
                    <a:cubicBezTo>
                      <a:pt x="31687" y="53012"/>
                      <a:pt x="31310" y="53016"/>
                      <a:pt x="30934" y="53016"/>
                    </a:cubicBezTo>
                    <a:cubicBezTo>
                      <a:pt x="30122" y="53016"/>
                      <a:pt x="29313" y="52997"/>
                      <a:pt x="28516" y="52957"/>
                    </a:cubicBezTo>
                    <a:cubicBezTo>
                      <a:pt x="28528" y="52885"/>
                      <a:pt x="28528" y="52838"/>
                      <a:pt x="28504" y="52802"/>
                    </a:cubicBezTo>
                    <a:cubicBezTo>
                      <a:pt x="28040" y="52385"/>
                      <a:pt x="27528" y="52016"/>
                      <a:pt x="27028" y="51635"/>
                    </a:cubicBezTo>
                    <a:close/>
                    <a:moveTo>
                      <a:pt x="20205" y="52230"/>
                    </a:moveTo>
                    <a:cubicBezTo>
                      <a:pt x="20360" y="52326"/>
                      <a:pt x="20503" y="52433"/>
                      <a:pt x="20658" y="52528"/>
                    </a:cubicBezTo>
                    <a:cubicBezTo>
                      <a:pt x="20622" y="52552"/>
                      <a:pt x="20598" y="52588"/>
                      <a:pt x="20586" y="52647"/>
                    </a:cubicBezTo>
                    <a:lnTo>
                      <a:pt x="20586" y="52659"/>
                    </a:lnTo>
                    <a:cubicBezTo>
                      <a:pt x="20384" y="52778"/>
                      <a:pt x="20193" y="52921"/>
                      <a:pt x="19991" y="53052"/>
                    </a:cubicBezTo>
                    <a:cubicBezTo>
                      <a:pt x="19970" y="53045"/>
                      <a:pt x="19946" y="53038"/>
                      <a:pt x="19922" y="53038"/>
                    </a:cubicBezTo>
                    <a:cubicBezTo>
                      <a:pt x="19904" y="53038"/>
                      <a:pt x="19887" y="53042"/>
                      <a:pt x="19872" y="53052"/>
                    </a:cubicBezTo>
                    <a:cubicBezTo>
                      <a:pt x="19848" y="53076"/>
                      <a:pt x="19836" y="53076"/>
                      <a:pt x="19824" y="53088"/>
                    </a:cubicBezTo>
                    <a:cubicBezTo>
                      <a:pt x="19943" y="52802"/>
                      <a:pt x="20074" y="52504"/>
                      <a:pt x="20205" y="52230"/>
                    </a:cubicBezTo>
                    <a:close/>
                    <a:moveTo>
                      <a:pt x="54757" y="7665"/>
                    </a:moveTo>
                    <a:lnTo>
                      <a:pt x="54757" y="7665"/>
                    </a:lnTo>
                    <a:cubicBezTo>
                      <a:pt x="54114" y="14023"/>
                      <a:pt x="54638" y="20703"/>
                      <a:pt x="54603" y="27084"/>
                    </a:cubicBezTo>
                    <a:cubicBezTo>
                      <a:pt x="54579" y="33383"/>
                      <a:pt x="54543" y="39693"/>
                      <a:pt x="54757" y="45992"/>
                    </a:cubicBezTo>
                    <a:cubicBezTo>
                      <a:pt x="54698" y="46003"/>
                      <a:pt x="54650" y="46015"/>
                      <a:pt x="54591" y="46075"/>
                    </a:cubicBezTo>
                    <a:cubicBezTo>
                      <a:pt x="50888" y="50040"/>
                      <a:pt x="46911" y="53838"/>
                      <a:pt x="43351" y="57945"/>
                    </a:cubicBezTo>
                    <a:cubicBezTo>
                      <a:pt x="43589" y="51099"/>
                      <a:pt x="43363" y="44206"/>
                      <a:pt x="43363" y="37360"/>
                    </a:cubicBezTo>
                    <a:cubicBezTo>
                      <a:pt x="43363" y="32299"/>
                      <a:pt x="43577" y="27144"/>
                      <a:pt x="43470" y="22048"/>
                    </a:cubicBezTo>
                    <a:cubicBezTo>
                      <a:pt x="43577" y="20238"/>
                      <a:pt x="43542" y="18441"/>
                      <a:pt x="43232" y="16726"/>
                    </a:cubicBezTo>
                    <a:cubicBezTo>
                      <a:pt x="43220" y="16583"/>
                      <a:pt x="43220" y="16428"/>
                      <a:pt x="43208" y="16297"/>
                    </a:cubicBezTo>
                    <a:cubicBezTo>
                      <a:pt x="47137" y="13535"/>
                      <a:pt x="50793" y="10416"/>
                      <a:pt x="54757" y="7665"/>
                    </a:cubicBezTo>
                    <a:close/>
                    <a:moveTo>
                      <a:pt x="45006" y="1010"/>
                    </a:moveTo>
                    <a:lnTo>
                      <a:pt x="45006" y="1010"/>
                    </a:lnTo>
                    <a:cubicBezTo>
                      <a:pt x="45232" y="1677"/>
                      <a:pt x="44839" y="3439"/>
                      <a:pt x="44816" y="3879"/>
                    </a:cubicBezTo>
                    <a:cubicBezTo>
                      <a:pt x="44732" y="4939"/>
                      <a:pt x="44577" y="6022"/>
                      <a:pt x="44661" y="7082"/>
                    </a:cubicBezTo>
                    <a:cubicBezTo>
                      <a:pt x="44661" y="7142"/>
                      <a:pt x="44720" y="7189"/>
                      <a:pt x="44768" y="7201"/>
                    </a:cubicBezTo>
                    <a:lnTo>
                      <a:pt x="44768" y="7261"/>
                    </a:lnTo>
                    <a:cubicBezTo>
                      <a:pt x="43577" y="8201"/>
                      <a:pt x="42446" y="9356"/>
                      <a:pt x="41637" y="9951"/>
                    </a:cubicBezTo>
                    <a:cubicBezTo>
                      <a:pt x="39934" y="11225"/>
                      <a:pt x="38065" y="12249"/>
                      <a:pt x="36267" y="13345"/>
                    </a:cubicBezTo>
                    <a:cubicBezTo>
                      <a:pt x="36255" y="13321"/>
                      <a:pt x="36219" y="13309"/>
                      <a:pt x="36184" y="13309"/>
                    </a:cubicBezTo>
                    <a:cubicBezTo>
                      <a:pt x="36088" y="13309"/>
                      <a:pt x="36065" y="13392"/>
                      <a:pt x="36088" y="13464"/>
                    </a:cubicBezTo>
                    <a:cubicBezTo>
                      <a:pt x="36005" y="13523"/>
                      <a:pt x="35898" y="13583"/>
                      <a:pt x="35803" y="13642"/>
                    </a:cubicBezTo>
                    <a:lnTo>
                      <a:pt x="35803" y="13428"/>
                    </a:lnTo>
                    <a:cubicBezTo>
                      <a:pt x="35803" y="13374"/>
                      <a:pt x="35764" y="13348"/>
                      <a:pt x="35725" y="13348"/>
                    </a:cubicBezTo>
                    <a:cubicBezTo>
                      <a:pt x="35686" y="13348"/>
                      <a:pt x="35648" y="13374"/>
                      <a:pt x="35648" y="13428"/>
                    </a:cubicBezTo>
                    <a:lnTo>
                      <a:pt x="35648" y="13750"/>
                    </a:lnTo>
                    <a:cubicBezTo>
                      <a:pt x="35493" y="13857"/>
                      <a:pt x="35326" y="13940"/>
                      <a:pt x="35183" y="14047"/>
                    </a:cubicBezTo>
                    <a:cubicBezTo>
                      <a:pt x="35267" y="13750"/>
                      <a:pt x="35303" y="13392"/>
                      <a:pt x="35362" y="13095"/>
                    </a:cubicBezTo>
                    <a:cubicBezTo>
                      <a:pt x="35377" y="13015"/>
                      <a:pt x="35307" y="12962"/>
                      <a:pt x="35243" y="12962"/>
                    </a:cubicBezTo>
                    <a:cubicBezTo>
                      <a:pt x="35201" y="12962"/>
                      <a:pt x="35162" y="12984"/>
                      <a:pt x="35148" y="13035"/>
                    </a:cubicBezTo>
                    <a:cubicBezTo>
                      <a:pt x="35112" y="13249"/>
                      <a:pt x="35052" y="13452"/>
                      <a:pt x="35005" y="13666"/>
                    </a:cubicBezTo>
                    <a:cubicBezTo>
                      <a:pt x="34957" y="13845"/>
                      <a:pt x="34898" y="14035"/>
                      <a:pt x="34898" y="14226"/>
                    </a:cubicBezTo>
                    <a:cubicBezTo>
                      <a:pt x="34779" y="14297"/>
                      <a:pt x="34660" y="14381"/>
                      <a:pt x="34552" y="14464"/>
                    </a:cubicBezTo>
                    <a:cubicBezTo>
                      <a:pt x="34707" y="14059"/>
                      <a:pt x="34791" y="13619"/>
                      <a:pt x="34898" y="13214"/>
                    </a:cubicBezTo>
                    <a:cubicBezTo>
                      <a:pt x="34919" y="13134"/>
                      <a:pt x="34853" y="13081"/>
                      <a:pt x="34790" y="13081"/>
                    </a:cubicBezTo>
                    <a:cubicBezTo>
                      <a:pt x="34749" y="13081"/>
                      <a:pt x="34709" y="13103"/>
                      <a:pt x="34695" y="13154"/>
                    </a:cubicBezTo>
                    <a:cubicBezTo>
                      <a:pt x="34552" y="13619"/>
                      <a:pt x="34350" y="14107"/>
                      <a:pt x="34302" y="14583"/>
                    </a:cubicBezTo>
                    <a:cubicBezTo>
                      <a:pt x="34302" y="14607"/>
                      <a:pt x="34302" y="14619"/>
                      <a:pt x="34314" y="14631"/>
                    </a:cubicBezTo>
                    <a:cubicBezTo>
                      <a:pt x="34302" y="14619"/>
                      <a:pt x="34279" y="14607"/>
                      <a:pt x="34255" y="14607"/>
                    </a:cubicBezTo>
                    <a:cubicBezTo>
                      <a:pt x="34241" y="14598"/>
                      <a:pt x="34226" y="14594"/>
                      <a:pt x="34213" y="14594"/>
                    </a:cubicBezTo>
                    <a:cubicBezTo>
                      <a:pt x="34170" y="14594"/>
                      <a:pt x="34133" y="14633"/>
                      <a:pt x="34124" y="14678"/>
                    </a:cubicBezTo>
                    <a:cubicBezTo>
                      <a:pt x="34076" y="14690"/>
                      <a:pt x="34040" y="14690"/>
                      <a:pt x="33993" y="14702"/>
                    </a:cubicBezTo>
                    <a:cubicBezTo>
                      <a:pt x="34243" y="14166"/>
                      <a:pt x="34374" y="13547"/>
                      <a:pt x="34493" y="12976"/>
                    </a:cubicBezTo>
                    <a:cubicBezTo>
                      <a:pt x="34507" y="12934"/>
                      <a:pt x="34476" y="12909"/>
                      <a:pt x="34446" y="12909"/>
                    </a:cubicBezTo>
                    <a:cubicBezTo>
                      <a:pt x="34424" y="12909"/>
                      <a:pt x="34403" y="12922"/>
                      <a:pt x="34398" y="12952"/>
                    </a:cubicBezTo>
                    <a:cubicBezTo>
                      <a:pt x="34255" y="13547"/>
                      <a:pt x="34017" y="14083"/>
                      <a:pt x="33814" y="14642"/>
                    </a:cubicBezTo>
                    <a:cubicBezTo>
                      <a:pt x="33802" y="14666"/>
                      <a:pt x="33779" y="14666"/>
                      <a:pt x="33779" y="14678"/>
                    </a:cubicBezTo>
                    <a:cubicBezTo>
                      <a:pt x="33755" y="14738"/>
                      <a:pt x="33707" y="14797"/>
                      <a:pt x="33659" y="14857"/>
                    </a:cubicBezTo>
                    <a:cubicBezTo>
                      <a:pt x="33564" y="14916"/>
                      <a:pt x="33457" y="15000"/>
                      <a:pt x="33398" y="15107"/>
                    </a:cubicBezTo>
                    <a:cubicBezTo>
                      <a:pt x="33350" y="15166"/>
                      <a:pt x="33386" y="15226"/>
                      <a:pt x="33409" y="15250"/>
                    </a:cubicBezTo>
                    <a:cubicBezTo>
                      <a:pt x="33409" y="15250"/>
                      <a:pt x="33409" y="15274"/>
                      <a:pt x="33398" y="15274"/>
                    </a:cubicBezTo>
                    <a:cubicBezTo>
                      <a:pt x="33386" y="15274"/>
                      <a:pt x="33350" y="15274"/>
                      <a:pt x="33350" y="15297"/>
                    </a:cubicBezTo>
                    <a:lnTo>
                      <a:pt x="33267" y="15571"/>
                    </a:lnTo>
                    <a:cubicBezTo>
                      <a:pt x="33219" y="15583"/>
                      <a:pt x="33183" y="15619"/>
                      <a:pt x="33183" y="15678"/>
                    </a:cubicBezTo>
                    <a:cubicBezTo>
                      <a:pt x="33171" y="15762"/>
                      <a:pt x="33171" y="15833"/>
                      <a:pt x="33171" y="15928"/>
                    </a:cubicBezTo>
                    <a:cubicBezTo>
                      <a:pt x="33159" y="16000"/>
                      <a:pt x="33124" y="16071"/>
                      <a:pt x="33112" y="16143"/>
                    </a:cubicBezTo>
                    <a:cubicBezTo>
                      <a:pt x="33112" y="16178"/>
                      <a:pt x="33124" y="16202"/>
                      <a:pt x="33147" y="16226"/>
                    </a:cubicBezTo>
                    <a:cubicBezTo>
                      <a:pt x="32850" y="19512"/>
                      <a:pt x="33052" y="22917"/>
                      <a:pt x="33040" y="26215"/>
                    </a:cubicBezTo>
                    <a:lnTo>
                      <a:pt x="33040" y="27585"/>
                    </a:lnTo>
                    <a:cubicBezTo>
                      <a:pt x="33029" y="27580"/>
                      <a:pt x="33018" y="27578"/>
                      <a:pt x="33008" y="27578"/>
                    </a:cubicBezTo>
                    <a:cubicBezTo>
                      <a:pt x="32933" y="27578"/>
                      <a:pt x="32897" y="27685"/>
                      <a:pt x="32981" y="27727"/>
                    </a:cubicBezTo>
                    <a:cubicBezTo>
                      <a:pt x="33005" y="27739"/>
                      <a:pt x="33028" y="27739"/>
                      <a:pt x="33052" y="27751"/>
                    </a:cubicBezTo>
                    <a:cubicBezTo>
                      <a:pt x="33040" y="30906"/>
                      <a:pt x="33040" y="34062"/>
                      <a:pt x="33040" y="37229"/>
                    </a:cubicBezTo>
                    <a:cubicBezTo>
                      <a:pt x="32969" y="44098"/>
                      <a:pt x="32766" y="51064"/>
                      <a:pt x="32981" y="57981"/>
                    </a:cubicBezTo>
                    <a:cubicBezTo>
                      <a:pt x="32969" y="58005"/>
                      <a:pt x="32969" y="58017"/>
                      <a:pt x="32969" y="58029"/>
                    </a:cubicBezTo>
                    <a:lnTo>
                      <a:pt x="32874" y="58076"/>
                    </a:lnTo>
                    <a:cubicBezTo>
                      <a:pt x="32858" y="58053"/>
                      <a:pt x="32833" y="58040"/>
                      <a:pt x="32801" y="58040"/>
                    </a:cubicBezTo>
                    <a:cubicBezTo>
                      <a:pt x="32783" y="58040"/>
                      <a:pt x="32764" y="58044"/>
                      <a:pt x="32743" y="58053"/>
                    </a:cubicBezTo>
                    <a:cubicBezTo>
                      <a:pt x="32683" y="58088"/>
                      <a:pt x="32647" y="58112"/>
                      <a:pt x="32624" y="58136"/>
                    </a:cubicBezTo>
                    <a:cubicBezTo>
                      <a:pt x="32850" y="50349"/>
                      <a:pt x="32671" y="42539"/>
                      <a:pt x="32647" y="34752"/>
                    </a:cubicBezTo>
                    <a:lnTo>
                      <a:pt x="32647" y="34704"/>
                    </a:lnTo>
                    <a:lnTo>
                      <a:pt x="32647" y="34597"/>
                    </a:lnTo>
                    <a:cubicBezTo>
                      <a:pt x="32673" y="34613"/>
                      <a:pt x="32700" y="34620"/>
                      <a:pt x="32726" y="34620"/>
                    </a:cubicBezTo>
                    <a:cubicBezTo>
                      <a:pt x="32881" y="34620"/>
                      <a:pt x="33015" y="34378"/>
                      <a:pt x="32790" y="34276"/>
                    </a:cubicBezTo>
                    <a:cubicBezTo>
                      <a:pt x="32757" y="34268"/>
                      <a:pt x="32725" y="34254"/>
                      <a:pt x="32692" y="34254"/>
                    </a:cubicBezTo>
                    <a:cubicBezTo>
                      <a:pt x="32677" y="34254"/>
                      <a:pt x="32662" y="34257"/>
                      <a:pt x="32647" y="34264"/>
                    </a:cubicBezTo>
                    <a:lnTo>
                      <a:pt x="32647" y="33704"/>
                    </a:lnTo>
                    <a:cubicBezTo>
                      <a:pt x="32647" y="27263"/>
                      <a:pt x="32909" y="20750"/>
                      <a:pt x="32743" y="14273"/>
                    </a:cubicBezTo>
                    <a:cubicBezTo>
                      <a:pt x="32766" y="14273"/>
                      <a:pt x="32802" y="14273"/>
                      <a:pt x="32802" y="14226"/>
                    </a:cubicBezTo>
                    <a:cubicBezTo>
                      <a:pt x="33064" y="13214"/>
                      <a:pt x="33350" y="12202"/>
                      <a:pt x="33624" y="11178"/>
                    </a:cubicBezTo>
                    <a:cubicBezTo>
                      <a:pt x="33631" y="11140"/>
                      <a:pt x="33590" y="11111"/>
                      <a:pt x="33557" y="11111"/>
                    </a:cubicBezTo>
                    <a:cubicBezTo>
                      <a:pt x="33538" y="11111"/>
                      <a:pt x="33521" y="11121"/>
                      <a:pt x="33517" y="11142"/>
                    </a:cubicBezTo>
                    <a:cubicBezTo>
                      <a:pt x="33243" y="12118"/>
                      <a:pt x="32993" y="13083"/>
                      <a:pt x="32731" y="14047"/>
                    </a:cubicBezTo>
                    <a:cubicBezTo>
                      <a:pt x="32731" y="13821"/>
                      <a:pt x="32707" y="13607"/>
                      <a:pt x="32707" y="13380"/>
                    </a:cubicBezTo>
                    <a:cubicBezTo>
                      <a:pt x="32731" y="13380"/>
                      <a:pt x="32755" y="13369"/>
                      <a:pt x="32766" y="13333"/>
                    </a:cubicBezTo>
                    <a:cubicBezTo>
                      <a:pt x="33124" y="12487"/>
                      <a:pt x="33350" y="11583"/>
                      <a:pt x="33624" y="10702"/>
                    </a:cubicBezTo>
                    <a:cubicBezTo>
                      <a:pt x="33631" y="10664"/>
                      <a:pt x="33595" y="10635"/>
                      <a:pt x="33565" y="10635"/>
                    </a:cubicBezTo>
                    <a:cubicBezTo>
                      <a:pt x="33548" y="10635"/>
                      <a:pt x="33533" y="10644"/>
                      <a:pt x="33528" y="10666"/>
                    </a:cubicBezTo>
                    <a:cubicBezTo>
                      <a:pt x="33243" y="11416"/>
                      <a:pt x="32933" y="12154"/>
                      <a:pt x="32707" y="12916"/>
                    </a:cubicBezTo>
                    <a:cubicBezTo>
                      <a:pt x="32671" y="11654"/>
                      <a:pt x="32612" y="10404"/>
                      <a:pt x="32516" y="9154"/>
                    </a:cubicBezTo>
                    <a:cubicBezTo>
                      <a:pt x="32588" y="9106"/>
                      <a:pt x="32647" y="9082"/>
                      <a:pt x="32731" y="9035"/>
                    </a:cubicBezTo>
                    <a:cubicBezTo>
                      <a:pt x="32766" y="8999"/>
                      <a:pt x="32790" y="8963"/>
                      <a:pt x="32802" y="8928"/>
                    </a:cubicBezTo>
                    <a:cubicBezTo>
                      <a:pt x="32814" y="8939"/>
                      <a:pt x="32814" y="8939"/>
                      <a:pt x="32850" y="8939"/>
                    </a:cubicBezTo>
                    <a:cubicBezTo>
                      <a:pt x="32909" y="8939"/>
                      <a:pt x="32921" y="8880"/>
                      <a:pt x="32909" y="8856"/>
                    </a:cubicBezTo>
                    <a:cubicBezTo>
                      <a:pt x="33386" y="8499"/>
                      <a:pt x="33838" y="8142"/>
                      <a:pt x="34314" y="7785"/>
                    </a:cubicBezTo>
                    <a:cubicBezTo>
                      <a:pt x="37827" y="5451"/>
                      <a:pt x="41315" y="3082"/>
                      <a:pt x="45006" y="1010"/>
                    </a:cubicBezTo>
                    <a:close/>
                    <a:moveTo>
                      <a:pt x="43982" y="57838"/>
                    </a:moveTo>
                    <a:lnTo>
                      <a:pt x="43351" y="58505"/>
                    </a:lnTo>
                    <a:lnTo>
                      <a:pt x="43351" y="58386"/>
                    </a:lnTo>
                    <a:cubicBezTo>
                      <a:pt x="43565" y="58207"/>
                      <a:pt x="43768" y="58029"/>
                      <a:pt x="43982" y="57838"/>
                    </a:cubicBezTo>
                    <a:close/>
                    <a:moveTo>
                      <a:pt x="21968" y="13154"/>
                    </a:moveTo>
                    <a:cubicBezTo>
                      <a:pt x="23892" y="13868"/>
                      <a:pt x="26437" y="14446"/>
                      <a:pt x="28785" y="14446"/>
                    </a:cubicBezTo>
                    <a:cubicBezTo>
                      <a:pt x="29924" y="14446"/>
                      <a:pt x="31016" y="14310"/>
                      <a:pt x="31969" y="13988"/>
                    </a:cubicBezTo>
                    <a:cubicBezTo>
                      <a:pt x="32016" y="13976"/>
                      <a:pt x="32040" y="13952"/>
                      <a:pt x="32052" y="13916"/>
                    </a:cubicBezTo>
                    <a:lnTo>
                      <a:pt x="32052" y="13916"/>
                    </a:lnTo>
                    <a:cubicBezTo>
                      <a:pt x="31862" y="20512"/>
                      <a:pt x="32135" y="27144"/>
                      <a:pt x="32135" y="33716"/>
                    </a:cubicBezTo>
                    <a:lnTo>
                      <a:pt x="32135" y="33740"/>
                    </a:lnTo>
                    <a:cubicBezTo>
                      <a:pt x="31683" y="33788"/>
                      <a:pt x="31254" y="33835"/>
                      <a:pt x="30802" y="33859"/>
                    </a:cubicBezTo>
                    <a:cubicBezTo>
                      <a:pt x="30790" y="33847"/>
                      <a:pt x="30778" y="33835"/>
                      <a:pt x="30766" y="33835"/>
                    </a:cubicBezTo>
                    <a:cubicBezTo>
                      <a:pt x="30731" y="33835"/>
                      <a:pt x="30719" y="33847"/>
                      <a:pt x="30707" y="33859"/>
                    </a:cubicBezTo>
                    <a:cubicBezTo>
                      <a:pt x="29920" y="33924"/>
                      <a:pt x="29134" y="33967"/>
                      <a:pt x="28352" y="33967"/>
                    </a:cubicBezTo>
                    <a:cubicBezTo>
                      <a:pt x="27844" y="33967"/>
                      <a:pt x="27339" y="33949"/>
                      <a:pt x="26837" y="33907"/>
                    </a:cubicBezTo>
                    <a:cubicBezTo>
                      <a:pt x="26819" y="33901"/>
                      <a:pt x="26807" y="33898"/>
                      <a:pt x="26795" y="33898"/>
                    </a:cubicBezTo>
                    <a:cubicBezTo>
                      <a:pt x="26784" y="33898"/>
                      <a:pt x="26772" y="33901"/>
                      <a:pt x="26754" y="33907"/>
                    </a:cubicBezTo>
                    <a:cubicBezTo>
                      <a:pt x="25420" y="33788"/>
                      <a:pt x="24099" y="33490"/>
                      <a:pt x="22813" y="32907"/>
                    </a:cubicBezTo>
                    <a:cubicBezTo>
                      <a:pt x="22799" y="32900"/>
                      <a:pt x="22785" y="32898"/>
                      <a:pt x="22773" y="32898"/>
                    </a:cubicBezTo>
                    <a:cubicBezTo>
                      <a:pt x="22687" y="32898"/>
                      <a:pt x="22636" y="33022"/>
                      <a:pt x="22730" y="33073"/>
                    </a:cubicBezTo>
                    <a:cubicBezTo>
                      <a:pt x="23408" y="33419"/>
                      <a:pt x="24123" y="33657"/>
                      <a:pt x="24837" y="33835"/>
                    </a:cubicBezTo>
                    <a:cubicBezTo>
                      <a:pt x="24837" y="33835"/>
                      <a:pt x="24837" y="33847"/>
                      <a:pt x="24849" y="33847"/>
                    </a:cubicBezTo>
                    <a:cubicBezTo>
                      <a:pt x="25087" y="34050"/>
                      <a:pt x="25349" y="34264"/>
                      <a:pt x="25599" y="34443"/>
                    </a:cubicBezTo>
                    <a:cubicBezTo>
                      <a:pt x="25837" y="34621"/>
                      <a:pt x="26099" y="34859"/>
                      <a:pt x="26397" y="34931"/>
                    </a:cubicBezTo>
                    <a:cubicBezTo>
                      <a:pt x="26402" y="34931"/>
                      <a:pt x="26407" y="34932"/>
                      <a:pt x="26412" y="34932"/>
                    </a:cubicBezTo>
                    <a:cubicBezTo>
                      <a:pt x="26484" y="34932"/>
                      <a:pt x="26513" y="34855"/>
                      <a:pt x="26480" y="34800"/>
                    </a:cubicBezTo>
                    <a:cubicBezTo>
                      <a:pt x="26301" y="34585"/>
                      <a:pt x="26016" y="34466"/>
                      <a:pt x="25789" y="34312"/>
                    </a:cubicBezTo>
                    <a:cubicBezTo>
                      <a:pt x="25611" y="34193"/>
                      <a:pt x="25444" y="34038"/>
                      <a:pt x="25266" y="33907"/>
                    </a:cubicBezTo>
                    <a:lnTo>
                      <a:pt x="25266" y="33907"/>
                    </a:lnTo>
                    <a:lnTo>
                      <a:pt x="25980" y="34038"/>
                    </a:lnTo>
                    <a:cubicBezTo>
                      <a:pt x="26337" y="34395"/>
                      <a:pt x="26694" y="34752"/>
                      <a:pt x="27051" y="35121"/>
                    </a:cubicBezTo>
                    <a:cubicBezTo>
                      <a:pt x="25825" y="35038"/>
                      <a:pt x="24575" y="34847"/>
                      <a:pt x="23301" y="34502"/>
                    </a:cubicBezTo>
                    <a:cubicBezTo>
                      <a:pt x="23292" y="34498"/>
                      <a:pt x="23283" y="34496"/>
                      <a:pt x="23275" y="34496"/>
                    </a:cubicBezTo>
                    <a:cubicBezTo>
                      <a:pt x="23211" y="34496"/>
                      <a:pt x="23192" y="34612"/>
                      <a:pt x="23277" y="34633"/>
                    </a:cubicBezTo>
                    <a:cubicBezTo>
                      <a:pt x="25078" y="35156"/>
                      <a:pt x="26958" y="35459"/>
                      <a:pt x="28835" y="35459"/>
                    </a:cubicBezTo>
                    <a:cubicBezTo>
                      <a:pt x="29950" y="35459"/>
                      <a:pt x="31064" y="35352"/>
                      <a:pt x="32159" y="35121"/>
                    </a:cubicBezTo>
                    <a:lnTo>
                      <a:pt x="32159" y="35121"/>
                    </a:lnTo>
                    <a:cubicBezTo>
                      <a:pt x="32147" y="40527"/>
                      <a:pt x="32052" y="45944"/>
                      <a:pt x="32088" y="51361"/>
                    </a:cubicBezTo>
                    <a:cubicBezTo>
                      <a:pt x="31385" y="51421"/>
                      <a:pt x="30707" y="51457"/>
                      <a:pt x="30016" y="51468"/>
                    </a:cubicBezTo>
                    <a:lnTo>
                      <a:pt x="29945" y="51468"/>
                    </a:lnTo>
                    <a:cubicBezTo>
                      <a:pt x="29848" y="51469"/>
                      <a:pt x="29752" y="51470"/>
                      <a:pt x="29655" y="51470"/>
                    </a:cubicBezTo>
                    <a:cubicBezTo>
                      <a:pt x="28395" y="51470"/>
                      <a:pt x="27135" y="51397"/>
                      <a:pt x="25897" y="51242"/>
                    </a:cubicBezTo>
                    <a:cubicBezTo>
                      <a:pt x="25849" y="51195"/>
                      <a:pt x="25789" y="51159"/>
                      <a:pt x="25742" y="51111"/>
                    </a:cubicBezTo>
                    <a:cubicBezTo>
                      <a:pt x="25718" y="51091"/>
                      <a:pt x="25691" y="51082"/>
                      <a:pt x="25664" y="51082"/>
                    </a:cubicBezTo>
                    <a:cubicBezTo>
                      <a:pt x="25599" y="51082"/>
                      <a:pt x="25536" y="51135"/>
                      <a:pt x="25527" y="51195"/>
                    </a:cubicBezTo>
                    <a:cubicBezTo>
                      <a:pt x="24789" y="51099"/>
                      <a:pt x="24051" y="50980"/>
                      <a:pt x="23325" y="50826"/>
                    </a:cubicBezTo>
                    <a:cubicBezTo>
                      <a:pt x="23321" y="50825"/>
                      <a:pt x="23316" y="50825"/>
                      <a:pt x="23312" y="50825"/>
                    </a:cubicBezTo>
                    <a:cubicBezTo>
                      <a:pt x="23214" y="50825"/>
                      <a:pt x="23174" y="50957"/>
                      <a:pt x="23277" y="50980"/>
                    </a:cubicBezTo>
                    <a:cubicBezTo>
                      <a:pt x="23503" y="51040"/>
                      <a:pt x="23718" y="51076"/>
                      <a:pt x="23944" y="51123"/>
                    </a:cubicBezTo>
                    <a:cubicBezTo>
                      <a:pt x="23884" y="51159"/>
                      <a:pt x="23861" y="51242"/>
                      <a:pt x="23920" y="51302"/>
                    </a:cubicBezTo>
                    <a:cubicBezTo>
                      <a:pt x="24408" y="51730"/>
                      <a:pt x="24885" y="52230"/>
                      <a:pt x="25408" y="52623"/>
                    </a:cubicBezTo>
                    <a:cubicBezTo>
                      <a:pt x="25266" y="52611"/>
                      <a:pt x="25123" y="52600"/>
                      <a:pt x="24992" y="52588"/>
                    </a:cubicBezTo>
                    <a:cubicBezTo>
                      <a:pt x="24515" y="52147"/>
                      <a:pt x="23884" y="51838"/>
                      <a:pt x="23349" y="51480"/>
                    </a:cubicBezTo>
                    <a:cubicBezTo>
                      <a:pt x="23330" y="51469"/>
                      <a:pt x="23311" y="51464"/>
                      <a:pt x="23293" y="51464"/>
                    </a:cubicBezTo>
                    <a:cubicBezTo>
                      <a:pt x="23201" y="51464"/>
                      <a:pt x="23140" y="51601"/>
                      <a:pt x="23230" y="51671"/>
                    </a:cubicBezTo>
                    <a:cubicBezTo>
                      <a:pt x="23515" y="51873"/>
                      <a:pt x="23777" y="52064"/>
                      <a:pt x="24063" y="52254"/>
                    </a:cubicBezTo>
                    <a:lnTo>
                      <a:pt x="24420" y="52528"/>
                    </a:lnTo>
                    <a:cubicBezTo>
                      <a:pt x="24134" y="52480"/>
                      <a:pt x="23837" y="52445"/>
                      <a:pt x="23563" y="52409"/>
                    </a:cubicBezTo>
                    <a:cubicBezTo>
                      <a:pt x="23555" y="52407"/>
                      <a:pt x="23548" y="52406"/>
                      <a:pt x="23542" y="52406"/>
                    </a:cubicBezTo>
                    <a:cubicBezTo>
                      <a:pt x="23474" y="52406"/>
                      <a:pt x="23451" y="52506"/>
                      <a:pt x="23527" y="52528"/>
                    </a:cubicBezTo>
                    <a:cubicBezTo>
                      <a:pt x="23956" y="52611"/>
                      <a:pt x="24396" y="52683"/>
                      <a:pt x="24825" y="52766"/>
                    </a:cubicBezTo>
                    <a:cubicBezTo>
                      <a:pt x="24849" y="52778"/>
                      <a:pt x="24885" y="52790"/>
                      <a:pt x="24896" y="52802"/>
                    </a:cubicBezTo>
                    <a:cubicBezTo>
                      <a:pt x="24918" y="52813"/>
                      <a:pt x="24934" y="52819"/>
                      <a:pt x="24951" y="52819"/>
                    </a:cubicBezTo>
                    <a:cubicBezTo>
                      <a:pt x="24970" y="52819"/>
                      <a:pt x="24989" y="52810"/>
                      <a:pt x="25016" y="52790"/>
                    </a:cubicBezTo>
                    <a:cubicBezTo>
                      <a:pt x="25266" y="52838"/>
                      <a:pt x="25539" y="52885"/>
                      <a:pt x="25801" y="52909"/>
                    </a:cubicBezTo>
                    <a:cubicBezTo>
                      <a:pt x="25825" y="52909"/>
                      <a:pt x="25825" y="52921"/>
                      <a:pt x="25837" y="52921"/>
                    </a:cubicBezTo>
                    <a:cubicBezTo>
                      <a:pt x="25848" y="52937"/>
                      <a:pt x="25863" y="52944"/>
                      <a:pt x="25878" y="52944"/>
                    </a:cubicBezTo>
                    <a:cubicBezTo>
                      <a:pt x="25897" y="52944"/>
                      <a:pt x="25914" y="52934"/>
                      <a:pt x="25920" y="52921"/>
                    </a:cubicBezTo>
                    <a:cubicBezTo>
                      <a:pt x="27583" y="53153"/>
                      <a:pt x="29253" y="53259"/>
                      <a:pt x="30931" y="53259"/>
                    </a:cubicBezTo>
                    <a:cubicBezTo>
                      <a:pt x="31320" y="53259"/>
                      <a:pt x="31710" y="53254"/>
                      <a:pt x="32100" y="53242"/>
                    </a:cubicBezTo>
                    <a:cubicBezTo>
                      <a:pt x="32112" y="54886"/>
                      <a:pt x="32147" y="56529"/>
                      <a:pt x="32195" y="58184"/>
                    </a:cubicBezTo>
                    <a:cubicBezTo>
                      <a:pt x="30913" y="58478"/>
                      <a:pt x="29587" y="58638"/>
                      <a:pt x="28266" y="58638"/>
                    </a:cubicBezTo>
                    <a:cubicBezTo>
                      <a:pt x="26067" y="58638"/>
                      <a:pt x="23881" y="58197"/>
                      <a:pt x="21932" y="57207"/>
                    </a:cubicBezTo>
                    <a:cubicBezTo>
                      <a:pt x="21928" y="57203"/>
                      <a:pt x="21924" y="57202"/>
                      <a:pt x="21920" y="57202"/>
                    </a:cubicBezTo>
                    <a:cubicBezTo>
                      <a:pt x="21912" y="57202"/>
                      <a:pt x="21904" y="57207"/>
                      <a:pt x="21896" y="57207"/>
                    </a:cubicBezTo>
                    <a:cubicBezTo>
                      <a:pt x="22122" y="52123"/>
                      <a:pt x="22075" y="46992"/>
                      <a:pt x="21991" y="41872"/>
                    </a:cubicBezTo>
                    <a:cubicBezTo>
                      <a:pt x="21991" y="41848"/>
                      <a:pt x="22015" y="41836"/>
                      <a:pt x="22015" y="41836"/>
                    </a:cubicBezTo>
                    <a:cubicBezTo>
                      <a:pt x="22039" y="41777"/>
                      <a:pt x="22027" y="41729"/>
                      <a:pt x="21991" y="41705"/>
                    </a:cubicBezTo>
                    <a:cubicBezTo>
                      <a:pt x="21956" y="38860"/>
                      <a:pt x="21908" y="36002"/>
                      <a:pt x="21908" y="33180"/>
                    </a:cubicBezTo>
                    <a:cubicBezTo>
                      <a:pt x="21908" y="26525"/>
                      <a:pt x="22110" y="19822"/>
                      <a:pt x="21968" y="13154"/>
                    </a:cubicBezTo>
                    <a:close/>
                    <a:moveTo>
                      <a:pt x="12133" y="14107"/>
                    </a:moveTo>
                    <a:lnTo>
                      <a:pt x="12145" y="14131"/>
                    </a:lnTo>
                    <a:cubicBezTo>
                      <a:pt x="12157" y="14333"/>
                      <a:pt x="12216" y="14523"/>
                      <a:pt x="12335" y="14702"/>
                    </a:cubicBezTo>
                    <a:cubicBezTo>
                      <a:pt x="12361" y="14740"/>
                      <a:pt x="12399" y="14757"/>
                      <a:pt x="12436" y="14757"/>
                    </a:cubicBezTo>
                    <a:cubicBezTo>
                      <a:pt x="12502" y="14757"/>
                      <a:pt x="12565" y="14703"/>
                      <a:pt x="12550" y="14619"/>
                    </a:cubicBezTo>
                    <a:cubicBezTo>
                      <a:pt x="12526" y="14583"/>
                      <a:pt x="12526" y="14547"/>
                      <a:pt x="12514" y="14512"/>
                    </a:cubicBezTo>
                    <a:lnTo>
                      <a:pt x="12514" y="14512"/>
                    </a:lnTo>
                    <a:lnTo>
                      <a:pt x="12633" y="14631"/>
                    </a:lnTo>
                    <a:cubicBezTo>
                      <a:pt x="12550" y="14666"/>
                      <a:pt x="12502" y="14797"/>
                      <a:pt x="12597" y="14869"/>
                    </a:cubicBezTo>
                    <a:cubicBezTo>
                      <a:pt x="13097" y="15214"/>
                      <a:pt x="13645" y="15535"/>
                      <a:pt x="14240" y="15833"/>
                    </a:cubicBezTo>
                    <a:cubicBezTo>
                      <a:pt x="15627" y="16669"/>
                      <a:pt x="17248" y="17166"/>
                      <a:pt x="18829" y="17166"/>
                    </a:cubicBezTo>
                    <a:cubicBezTo>
                      <a:pt x="19026" y="17166"/>
                      <a:pt x="19224" y="17159"/>
                      <a:pt x="19420" y="17143"/>
                    </a:cubicBezTo>
                    <a:cubicBezTo>
                      <a:pt x="19551" y="17131"/>
                      <a:pt x="19634" y="17024"/>
                      <a:pt x="19610" y="16928"/>
                    </a:cubicBezTo>
                    <a:cubicBezTo>
                      <a:pt x="19896" y="16881"/>
                      <a:pt x="20158" y="16833"/>
                      <a:pt x="20432" y="16750"/>
                    </a:cubicBezTo>
                    <a:cubicBezTo>
                      <a:pt x="20444" y="16762"/>
                      <a:pt x="20455" y="16774"/>
                      <a:pt x="20479" y="16774"/>
                    </a:cubicBezTo>
                    <a:cubicBezTo>
                      <a:pt x="20634" y="16821"/>
                      <a:pt x="20848" y="16845"/>
                      <a:pt x="21027" y="16845"/>
                    </a:cubicBezTo>
                    <a:cubicBezTo>
                      <a:pt x="20848" y="17643"/>
                      <a:pt x="20813" y="18441"/>
                      <a:pt x="20598" y="19214"/>
                    </a:cubicBezTo>
                    <a:cubicBezTo>
                      <a:pt x="20574" y="19262"/>
                      <a:pt x="20598" y="19310"/>
                      <a:pt x="20622" y="19334"/>
                    </a:cubicBezTo>
                    <a:cubicBezTo>
                      <a:pt x="20539" y="19905"/>
                      <a:pt x="20455" y="20465"/>
                      <a:pt x="20420" y="21012"/>
                    </a:cubicBezTo>
                    <a:cubicBezTo>
                      <a:pt x="20420" y="21059"/>
                      <a:pt x="20457" y="21083"/>
                      <a:pt x="20492" y="21083"/>
                    </a:cubicBezTo>
                    <a:cubicBezTo>
                      <a:pt x="20519" y="21083"/>
                      <a:pt x="20545" y="21068"/>
                      <a:pt x="20551" y="21036"/>
                    </a:cubicBezTo>
                    <a:cubicBezTo>
                      <a:pt x="20563" y="20941"/>
                      <a:pt x="20574" y="20869"/>
                      <a:pt x="20598" y="20774"/>
                    </a:cubicBezTo>
                    <a:cubicBezTo>
                      <a:pt x="20612" y="20836"/>
                      <a:pt x="20670" y="20875"/>
                      <a:pt x="20728" y="20875"/>
                    </a:cubicBezTo>
                    <a:cubicBezTo>
                      <a:pt x="20770" y="20875"/>
                      <a:pt x="20811" y="20855"/>
                      <a:pt x="20836" y="20810"/>
                    </a:cubicBezTo>
                    <a:cubicBezTo>
                      <a:pt x="21134" y="20357"/>
                      <a:pt x="21229" y="19846"/>
                      <a:pt x="21336" y="19322"/>
                    </a:cubicBezTo>
                    <a:cubicBezTo>
                      <a:pt x="21348" y="19226"/>
                      <a:pt x="21289" y="19143"/>
                      <a:pt x="21194" y="19131"/>
                    </a:cubicBezTo>
                    <a:cubicBezTo>
                      <a:pt x="21098" y="19131"/>
                      <a:pt x="21015" y="19107"/>
                      <a:pt x="20920" y="19107"/>
                    </a:cubicBezTo>
                    <a:cubicBezTo>
                      <a:pt x="21075" y="18536"/>
                      <a:pt x="21217" y="17952"/>
                      <a:pt x="21348" y="17357"/>
                    </a:cubicBezTo>
                    <a:lnTo>
                      <a:pt x="21348" y="17357"/>
                    </a:lnTo>
                    <a:cubicBezTo>
                      <a:pt x="21336" y="22620"/>
                      <a:pt x="21467" y="27906"/>
                      <a:pt x="21467" y="33145"/>
                    </a:cubicBezTo>
                    <a:cubicBezTo>
                      <a:pt x="21467" y="34109"/>
                      <a:pt x="21467" y="35097"/>
                      <a:pt x="21456" y="36062"/>
                    </a:cubicBezTo>
                    <a:cubicBezTo>
                      <a:pt x="21336" y="35955"/>
                      <a:pt x="21217" y="35871"/>
                      <a:pt x="21098" y="35776"/>
                    </a:cubicBezTo>
                    <a:cubicBezTo>
                      <a:pt x="21081" y="35765"/>
                      <a:pt x="21064" y="35759"/>
                      <a:pt x="21048" y="35759"/>
                    </a:cubicBezTo>
                    <a:cubicBezTo>
                      <a:pt x="20965" y="35759"/>
                      <a:pt x="20911" y="35895"/>
                      <a:pt x="20991" y="35955"/>
                    </a:cubicBezTo>
                    <a:cubicBezTo>
                      <a:pt x="21146" y="36062"/>
                      <a:pt x="21289" y="36193"/>
                      <a:pt x="21456" y="36276"/>
                    </a:cubicBezTo>
                    <a:lnTo>
                      <a:pt x="21456" y="36812"/>
                    </a:lnTo>
                    <a:cubicBezTo>
                      <a:pt x="21194" y="36609"/>
                      <a:pt x="20908" y="36431"/>
                      <a:pt x="20634" y="36252"/>
                    </a:cubicBezTo>
                    <a:cubicBezTo>
                      <a:pt x="20614" y="36239"/>
                      <a:pt x="20595" y="36233"/>
                      <a:pt x="20576" y="36233"/>
                    </a:cubicBezTo>
                    <a:cubicBezTo>
                      <a:pt x="20482" y="36233"/>
                      <a:pt x="20416" y="36385"/>
                      <a:pt x="20515" y="36455"/>
                    </a:cubicBezTo>
                    <a:cubicBezTo>
                      <a:pt x="20670" y="36550"/>
                      <a:pt x="20813" y="36657"/>
                      <a:pt x="20967" y="36776"/>
                    </a:cubicBezTo>
                    <a:cubicBezTo>
                      <a:pt x="20848" y="36788"/>
                      <a:pt x="20848" y="36990"/>
                      <a:pt x="20979" y="36990"/>
                    </a:cubicBezTo>
                    <a:cubicBezTo>
                      <a:pt x="21075" y="36990"/>
                      <a:pt x="21086" y="36907"/>
                      <a:pt x="21075" y="36848"/>
                    </a:cubicBezTo>
                    <a:lnTo>
                      <a:pt x="21075" y="36848"/>
                    </a:lnTo>
                    <a:cubicBezTo>
                      <a:pt x="21194" y="36943"/>
                      <a:pt x="21325" y="37026"/>
                      <a:pt x="21456" y="37110"/>
                    </a:cubicBezTo>
                    <a:cubicBezTo>
                      <a:pt x="21456" y="37312"/>
                      <a:pt x="21456" y="37526"/>
                      <a:pt x="21444" y="37729"/>
                    </a:cubicBezTo>
                    <a:cubicBezTo>
                      <a:pt x="21372" y="37681"/>
                      <a:pt x="21289" y="37645"/>
                      <a:pt x="21229" y="37598"/>
                    </a:cubicBezTo>
                    <a:cubicBezTo>
                      <a:pt x="21229" y="37586"/>
                      <a:pt x="21253" y="37562"/>
                      <a:pt x="21253" y="37550"/>
                    </a:cubicBezTo>
                    <a:cubicBezTo>
                      <a:pt x="21292" y="37472"/>
                      <a:pt x="21213" y="37409"/>
                      <a:pt x="21134" y="37409"/>
                    </a:cubicBezTo>
                    <a:cubicBezTo>
                      <a:pt x="21093" y="37409"/>
                      <a:pt x="21051" y="37426"/>
                      <a:pt x="21027" y="37467"/>
                    </a:cubicBezTo>
                    <a:lnTo>
                      <a:pt x="21027" y="37479"/>
                    </a:lnTo>
                    <a:cubicBezTo>
                      <a:pt x="20813" y="37324"/>
                      <a:pt x="20610" y="37169"/>
                      <a:pt x="20432" y="36967"/>
                    </a:cubicBezTo>
                    <a:cubicBezTo>
                      <a:pt x="20408" y="36946"/>
                      <a:pt x="20383" y="36937"/>
                      <a:pt x="20359" y="36937"/>
                    </a:cubicBezTo>
                    <a:cubicBezTo>
                      <a:pt x="20273" y="36937"/>
                      <a:pt x="20200" y="37050"/>
                      <a:pt x="20265" y="37133"/>
                    </a:cubicBezTo>
                    <a:cubicBezTo>
                      <a:pt x="20444" y="37312"/>
                      <a:pt x="20658" y="37538"/>
                      <a:pt x="20896" y="37717"/>
                    </a:cubicBezTo>
                    <a:cubicBezTo>
                      <a:pt x="20848" y="37788"/>
                      <a:pt x="20801" y="37860"/>
                      <a:pt x="20777" y="37943"/>
                    </a:cubicBezTo>
                    <a:cubicBezTo>
                      <a:pt x="20610" y="37848"/>
                      <a:pt x="20432" y="37776"/>
                      <a:pt x="20265" y="37681"/>
                    </a:cubicBezTo>
                    <a:cubicBezTo>
                      <a:pt x="20247" y="37672"/>
                      <a:pt x="20231" y="37668"/>
                      <a:pt x="20215" y="37668"/>
                    </a:cubicBezTo>
                    <a:cubicBezTo>
                      <a:pt x="20125" y="37668"/>
                      <a:pt x="20077" y="37799"/>
                      <a:pt x="20158" y="37860"/>
                    </a:cubicBezTo>
                    <a:cubicBezTo>
                      <a:pt x="20324" y="37955"/>
                      <a:pt x="20491" y="38062"/>
                      <a:pt x="20658" y="38145"/>
                    </a:cubicBezTo>
                    <a:cubicBezTo>
                      <a:pt x="20324" y="38788"/>
                      <a:pt x="20039" y="39455"/>
                      <a:pt x="19741" y="40098"/>
                    </a:cubicBezTo>
                    <a:cubicBezTo>
                      <a:pt x="19717" y="40155"/>
                      <a:pt x="19770" y="40212"/>
                      <a:pt x="19821" y="40212"/>
                    </a:cubicBezTo>
                    <a:cubicBezTo>
                      <a:pt x="19845" y="40212"/>
                      <a:pt x="19869" y="40200"/>
                      <a:pt x="19884" y="40169"/>
                    </a:cubicBezTo>
                    <a:cubicBezTo>
                      <a:pt x="19896" y="40158"/>
                      <a:pt x="19896" y="40146"/>
                      <a:pt x="19908" y="40122"/>
                    </a:cubicBezTo>
                    <a:lnTo>
                      <a:pt x="19908" y="40122"/>
                    </a:lnTo>
                    <a:cubicBezTo>
                      <a:pt x="19896" y="40158"/>
                      <a:pt x="19908" y="40181"/>
                      <a:pt x="19920" y="40229"/>
                    </a:cubicBezTo>
                    <a:cubicBezTo>
                      <a:pt x="20039" y="40384"/>
                      <a:pt x="20158" y="40515"/>
                      <a:pt x="20265" y="40658"/>
                    </a:cubicBezTo>
                    <a:cubicBezTo>
                      <a:pt x="20217" y="40777"/>
                      <a:pt x="20182" y="40920"/>
                      <a:pt x="20134" y="41039"/>
                    </a:cubicBezTo>
                    <a:cubicBezTo>
                      <a:pt x="19979" y="40860"/>
                      <a:pt x="19836" y="40693"/>
                      <a:pt x="19705" y="40503"/>
                    </a:cubicBezTo>
                    <a:cubicBezTo>
                      <a:pt x="19681" y="40473"/>
                      <a:pt x="19650" y="40460"/>
                      <a:pt x="19619" y="40460"/>
                    </a:cubicBezTo>
                    <a:cubicBezTo>
                      <a:pt x="19526" y="40460"/>
                      <a:pt x="19429" y="40569"/>
                      <a:pt x="19491" y="40658"/>
                    </a:cubicBezTo>
                    <a:lnTo>
                      <a:pt x="20027" y="41336"/>
                    </a:lnTo>
                    <a:cubicBezTo>
                      <a:pt x="19967" y="41491"/>
                      <a:pt x="19908" y="41646"/>
                      <a:pt x="19848" y="41812"/>
                    </a:cubicBezTo>
                    <a:cubicBezTo>
                      <a:pt x="19705" y="41670"/>
                      <a:pt x="19551" y="41539"/>
                      <a:pt x="19408" y="41420"/>
                    </a:cubicBezTo>
                    <a:cubicBezTo>
                      <a:pt x="19381" y="41395"/>
                      <a:pt x="19351" y="41385"/>
                      <a:pt x="19323" y="41385"/>
                    </a:cubicBezTo>
                    <a:cubicBezTo>
                      <a:pt x="19228" y="41385"/>
                      <a:pt x="19149" y="41503"/>
                      <a:pt x="19241" y="41586"/>
                    </a:cubicBezTo>
                    <a:cubicBezTo>
                      <a:pt x="19420" y="41753"/>
                      <a:pt x="19586" y="41896"/>
                      <a:pt x="19765" y="42063"/>
                    </a:cubicBezTo>
                    <a:cubicBezTo>
                      <a:pt x="19729" y="42146"/>
                      <a:pt x="19705" y="42229"/>
                      <a:pt x="19670" y="42313"/>
                    </a:cubicBezTo>
                    <a:cubicBezTo>
                      <a:pt x="19654" y="42376"/>
                      <a:pt x="19712" y="42429"/>
                      <a:pt x="19767" y="42429"/>
                    </a:cubicBezTo>
                    <a:cubicBezTo>
                      <a:pt x="19794" y="42429"/>
                      <a:pt x="19820" y="42416"/>
                      <a:pt x="19836" y="42384"/>
                    </a:cubicBezTo>
                    <a:cubicBezTo>
                      <a:pt x="19860" y="42324"/>
                      <a:pt x="19896" y="42265"/>
                      <a:pt x="19908" y="42205"/>
                    </a:cubicBezTo>
                    <a:cubicBezTo>
                      <a:pt x="20027" y="42313"/>
                      <a:pt x="20146" y="42432"/>
                      <a:pt x="20265" y="42539"/>
                    </a:cubicBezTo>
                    <a:cubicBezTo>
                      <a:pt x="20205" y="42670"/>
                      <a:pt x="20146" y="42789"/>
                      <a:pt x="20098" y="42920"/>
                    </a:cubicBezTo>
                    <a:cubicBezTo>
                      <a:pt x="19884" y="42717"/>
                      <a:pt x="19658" y="42491"/>
                      <a:pt x="19443" y="42289"/>
                    </a:cubicBezTo>
                    <a:cubicBezTo>
                      <a:pt x="19417" y="42262"/>
                      <a:pt x="19387" y="42251"/>
                      <a:pt x="19357" y="42251"/>
                    </a:cubicBezTo>
                    <a:cubicBezTo>
                      <a:pt x="19255" y="42251"/>
                      <a:pt x="19160" y="42387"/>
                      <a:pt x="19253" y="42479"/>
                    </a:cubicBezTo>
                    <a:cubicBezTo>
                      <a:pt x="19491" y="42717"/>
                      <a:pt x="19741" y="42955"/>
                      <a:pt x="19979" y="43206"/>
                    </a:cubicBezTo>
                    <a:cubicBezTo>
                      <a:pt x="19920" y="43336"/>
                      <a:pt x="19860" y="43491"/>
                      <a:pt x="19801" y="43622"/>
                    </a:cubicBezTo>
                    <a:cubicBezTo>
                      <a:pt x="19598" y="43420"/>
                      <a:pt x="19372" y="43217"/>
                      <a:pt x="19170" y="43015"/>
                    </a:cubicBezTo>
                    <a:cubicBezTo>
                      <a:pt x="19145" y="42991"/>
                      <a:pt x="19118" y="42980"/>
                      <a:pt x="19093" y="42980"/>
                    </a:cubicBezTo>
                    <a:cubicBezTo>
                      <a:pt x="19005" y="42980"/>
                      <a:pt x="18929" y="43099"/>
                      <a:pt x="19003" y="43182"/>
                    </a:cubicBezTo>
                    <a:cubicBezTo>
                      <a:pt x="19241" y="43420"/>
                      <a:pt x="19467" y="43634"/>
                      <a:pt x="19705" y="43860"/>
                    </a:cubicBezTo>
                    <a:cubicBezTo>
                      <a:pt x="19622" y="44027"/>
                      <a:pt x="19562" y="44206"/>
                      <a:pt x="19491" y="44372"/>
                    </a:cubicBezTo>
                    <a:cubicBezTo>
                      <a:pt x="19459" y="44436"/>
                      <a:pt x="19528" y="44494"/>
                      <a:pt x="19592" y="44494"/>
                    </a:cubicBezTo>
                    <a:cubicBezTo>
                      <a:pt x="19623" y="44494"/>
                      <a:pt x="19654" y="44479"/>
                      <a:pt x="19670" y="44444"/>
                    </a:cubicBezTo>
                    <a:cubicBezTo>
                      <a:pt x="19729" y="44289"/>
                      <a:pt x="19789" y="44158"/>
                      <a:pt x="19860" y="44027"/>
                    </a:cubicBezTo>
                    <a:lnTo>
                      <a:pt x="20265" y="44432"/>
                    </a:lnTo>
                    <a:lnTo>
                      <a:pt x="20003" y="45003"/>
                    </a:lnTo>
                    <a:cubicBezTo>
                      <a:pt x="19503" y="44527"/>
                      <a:pt x="19015" y="44051"/>
                      <a:pt x="18539" y="43563"/>
                    </a:cubicBezTo>
                    <a:cubicBezTo>
                      <a:pt x="18514" y="43538"/>
                      <a:pt x="18487" y="43528"/>
                      <a:pt x="18462" y="43528"/>
                    </a:cubicBezTo>
                    <a:cubicBezTo>
                      <a:pt x="18374" y="43528"/>
                      <a:pt x="18298" y="43647"/>
                      <a:pt x="18372" y="43729"/>
                    </a:cubicBezTo>
                    <a:cubicBezTo>
                      <a:pt x="18872" y="44253"/>
                      <a:pt x="19372" y="44765"/>
                      <a:pt x="19884" y="45277"/>
                    </a:cubicBezTo>
                    <a:cubicBezTo>
                      <a:pt x="19801" y="45444"/>
                      <a:pt x="19741" y="45599"/>
                      <a:pt x="19670" y="45765"/>
                    </a:cubicBezTo>
                    <a:cubicBezTo>
                      <a:pt x="19086" y="45230"/>
                      <a:pt x="18491" y="44706"/>
                      <a:pt x="17931" y="44170"/>
                    </a:cubicBezTo>
                    <a:cubicBezTo>
                      <a:pt x="17906" y="44144"/>
                      <a:pt x="17877" y="44133"/>
                      <a:pt x="17849" y="44133"/>
                    </a:cubicBezTo>
                    <a:cubicBezTo>
                      <a:pt x="17749" y="44133"/>
                      <a:pt x="17659" y="44274"/>
                      <a:pt x="17753" y="44349"/>
                    </a:cubicBezTo>
                    <a:cubicBezTo>
                      <a:pt x="18348" y="44920"/>
                      <a:pt x="18931" y="45515"/>
                      <a:pt x="19527" y="46111"/>
                    </a:cubicBezTo>
                    <a:cubicBezTo>
                      <a:pt x="19479" y="46230"/>
                      <a:pt x="19431" y="46349"/>
                      <a:pt x="19372" y="46468"/>
                    </a:cubicBezTo>
                    <a:cubicBezTo>
                      <a:pt x="18943" y="46063"/>
                      <a:pt x="18515" y="45658"/>
                      <a:pt x="18098" y="45241"/>
                    </a:cubicBezTo>
                    <a:cubicBezTo>
                      <a:pt x="18074" y="45220"/>
                      <a:pt x="18048" y="45212"/>
                      <a:pt x="18023" y="45212"/>
                    </a:cubicBezTo>
                    <a:cubicBezTo>
                      <a:pt x="17935" y="45212"/>
                      <a:pt x="17860" y="45322"/>
                      <a:pt x="17943" y="45396"/>
                    </a:cubicBezTo>
                    <a:cubicBezTo>
                      <a:pt x="18372" y="45837"/>
                      <a:pt x="18812" y="46301"/>
                      <a:pt x="19253" y="46777"/>
                    </a:cubicBezTo>
                    <a:lnTo>
                      <a:pt x="19027" y="47361"/>
                    </a:lnTo>
                    <a:cubicBezTo>
                      <a:pt x="18586" y="46932"/>
                      <a:pt x="18158" y="46492"/>
                      <a:pt x="17741" y="46051"/>
                    </a:cubicBezTo>
                    <a:cubicBezTo>
                      <a:pt x="17718" y="46029"/>
                      <a:pt x="17694" y="46020"/>
                      <a:pt x="17671" y="46020"/>
                    </a:cubicBezTo>
                    <a:cubicBezTo>
                      <a:pt x="17596" y="46020"/>
                      <a:pt x="17534" y="46118"/>
                      <a:pt x="17598" y="46182"/>
                    </a:cubicBezTo>
                    <a:cubicBezTo>
                      <a:pt x="18038" y="46646"/>
                      <a:pt x="18479" y="47135"/>
                      <a:pt x="18943" y="47623"/>
                    </a:cubicBezTo>
                    <a:cubicBezTo>
                      <a:pt x="18931" y="47682"/>
                      <a:pt x="18967" y="47718"/>
                      <a:pt x="19027" y="47718"/>
                    </a:cubicBezTo>
                    <a:lnTo>
                      <a:pt x="19384" y="48075"/>
                    </a:lnTo>
                    <a:cubicBezTo>
                      <a:pt x="19324" y="48206"/>
                      <a:pt x="19289" y="48337"/>
                      <a:pt x="19229" y="48456"/>
                    </a:cubicBezTo>
                    <a:cubicBezTo>
                      <a:pt x="18539" y="47885"/>
                      <a:pt x="17860" y="47289"/>
                      <a:pt x="17205" y="46670"/>
                    </a:cubicBezTo>
                    <a:cubicBezTo>
                      <a:pt x="17184" y="46652"/>
                      <a:pt x="17160" y="46644"/>
                      <a:pt x="17137" y="46644"/>
                    </a:cubicBezTo>
                    <a:cubicBezTo>
                      <a:pt x="17058" y="46644"/>
                      <a:pt x="16988" y="46739"/>
                      <a:pt x="17062" y="46813"/>
                    </a:cubicBezTo>
                    <a:cubicBezTo>
                      <a:pt x="17741" y="47468"/>
                      <a:pt x="18408" y="48135"/>
                      <a:pt x="19086" y="48790"/>
                    </a:cubicBezTo>
                    <a:cubicBezTo>
                      <a:pt x="19003" y="48992"/>
                      <a:pt x="18931" y="49206"/>
                      <a:pt x="18836" y="49432"/>
                    </a:cubicBezTo>
                    <a:cubicBezTo>
                      <a:pt x="18491" y="49206"/>
                      <a:pt x="18158" y="48992"/>
                      <a:pt x="17824" y="48754"/>
                    </a:cubicBezTo>
                    <a:cubicBezTo>
                      <a:pt x="17806" y="48742"/>
                      <a:pt x="17788" y="48736"/>
                      <a:pt x="17772" y="48736"/>
                    </a:cubicBezTo>
                    <a:cubicBezTo>
                      <a:pt x="17694" y="48736"/>
                      <a:pt x="17652" y="48861"/>
                      <a:pt x="17741" y="48921"/>
                    </a:cubicBezTo>
                    <a:cubicBezTo>
                      <a:pt x="18062" y="49159"/>
                      <a:pt x="18408" y="49432"/>
                      <a:pt x="18753" y="49683"/>
                    </a:cubicBezTo>
                    <a:cubicBezTo>
                      <a:pt x="18705" y="49790"/>
                      <a:pt x="18658" y="49885"/>
                      <a:pt x="18634" y="50004"/>
                    </a:cubicBezTo>
                    <a:cubicBezTo>
                      <a:pt x="18372" y="49849"/>
                      <a:pt x="18122" y="49694"/>
                      <a:pt x="17884" y="49528"/>
                    </a:cubicBezTo>
                    <a:cubicBezTo>
                      <a:pt x="17875" y="49523"/>
                      <a:pt x="17866" y="49521"/>
                      <a:pt x="17857" y="49521"/>
                    </a:cubicBezTo>
                    <a:cubicBezTo>
                      <a:pt x="17799" y="49521"/>
                      <a:pt x="17760" y="49616"/>
                      <a:pt x="17812" y="49647"/>
                    </a:cubicBezTo>
                    <a:cubicBezTo>
                      <a:pt x="18062" y="49825"/>
                      <a:pt x="18300" y="50004"/>
                      <a:pt x="18550" y="50206"/>
                    </a:cubicBezTo>
                    <a:lnTo>
                      <a:pt x="18336" y="50778"/>
                    </a:lnTo>
                    <a:lnTo>
                      <a:pt x="18336" y="50802"/>
                    </a:lnTo>
                    <a:cubicBezTo>
                      <a:pt x="17598" y="50385"/>
                      <a:pt x="16872" y="49980"/>
                      <a:pt x="16110" y="49611"/>
                    </a:cubicBezTo>
                    <a:cubicBezTo>
                      <a:pt x="16098" y="49603"/>
                      <a:pt x="16087" y="49600"/>
                      <a:pt x="16076" y="49600"/>
                    </a:cubicBezTo>
                    <a:cubicBezTo>
                      <a:pt x="16019" y="49600"/>
                      <a:pt x="15978" y="49690"/>
                      <a:pt x="16038" y="49730"/>
                    </a:cubicBezTo>
                    <a:cubicBezTo>
                      <a:pt x="16967" y="50206"/>
                      <a:pt x="17860" y="50706"/>
                      <a:pt x="18729" y="51242"/>
                    </a:cubicBezTo>
                    <a:cubicBezTo>
                      <a:pt x="18586" y="51599"/>
                      <a:pt x="18455" y="51957"/>
                      <a:pt x="18312" y="52326"/>
                    </a:cubicBezTo>
                    <a:cubicBezTo>
                      <a:pt x="18304" y="52366"/>
                      <a:pt x="18345" y="52401"/>
                      <a:pt x="18380" y="52401"/>
                    </a:cubicBezTo>
                    <a:cubicBezTo>
                      <a:pt x="18396" y="52401"/>
                      <a:pt x="18412" y="52393"/>
                      <a:pt x="18419" y="52373"/>
                    </a:cubicBezTo>
                    <a:cubicBezTo>
                      <a:pt x="18574" y="52028"/>
                      <a:pt x="18729" y="51695"/>
                      <a:pt x="18896" y="51349"/>
                    </a:cubicBezTo>
                    <a:cubicBezTo>
                      <a:pt x="19110" y="51480"/>
                      <a:pt x="19312" y="51599"/>
                      <a:pt x="19503" y="51730"/>
                    </a:cubicBezTo>
                    <a:cubicBezTo>
                      <a:pt x="19253" y="52314"/>
                      <a:pt x="19003" y="52897"/>
                      <a:pt x="18765" y="53481"/>
                    </a:cubicBezTo>
                    <a:cubicBezTo>
                      <a:pt x="18742" y="53519"/>
                      <a:pt x="18777" y="53547"/>
                      <a:pt x="18815" y="53547"/>
                    </a:cubicBezTo>
                    <a:cubicBezTo>
                      <a:pt x="18837" y="53547"/>
                      <a:pt x="18859" y="53538"/>
                      <a:pt x="18872" y="53516"/>
                    </a:cubicBezTo>
                    <a:cubicBezTo>
                      <a:pt x="19122" y="52957"/>
                      <a:pt x="19384" y="52385"/>
                      <a:pt x="19658" y="51826"/>
                    </a:cubicBezTo>
                    <a:cubicBezTo>
                      <a:pt x="19824" y="51933"/>
                      <a:pt x="19967" y="52028"/>
                      <a:pt x="20122" y="52135"/>
                    </a:cubicBezTo>
                    <a:cubicBezTo>
                      <a:pt x="19979" y="52480"/>
                      <a:pt x="19848" y="52802"/>
                      <a:pt x="19729" y="53147"/>
                    </a:cubicBezTo>
                    <a:cubicBezTo>
                      <a:pt x="18693" y="53778"/>
                      <a:pt x="17705" y="54469"/>
                      <a:pt x="16741" y="55243"/>
                    </a:cubicBezTo>
                    <a:cubicBezTo>
                      <a:pt x="15133" y="56314"/>
                      <a:pt x="13574" y="57445"/>
                      <a:pt x="12216" y="58862"/>
                    </a:cubicBezTo>
                    <a:cubicBezTo>
                      <a:pt x="12216" y="58763"/>
                      <a:pt x="12140" y="58663"/>
                      <a:pt x="12052" y="58663"/>
                    </a:cubicBezTo>
                    <a:cubicBezTo>
                      <a:pt x="12024" y="58663"/>
                      <a:pt x="11995" y="58673"/>
                      <a:pt x="11966" y="58696"/>
                    </a:cubicBezTo>
                    <a:cubicBezTo>
                      <a:pt x="11876" y="58776"/>
                      <a:pt x="11777" y="58806"/>
                      <a:pt x="11683" y="58806"/>
                    </a:cubicBezTo>
                    <a:cubicBezTo>
                      <a:pt x="11666" y="58806"/>
                      <a:pt x="11649" y="58805"/>
                      <a:pt x="11633" y="58803"/>
                    </a:cubicBezTo>
                    <a:cubicBezTo>
                      <a:pt x="11847" y="58624"/>
                      <a:pt x="12026" y="58398"/>
                      <a:pt x="12145" y="58160"/>
                    </a:cubicBezTo>
                    <a:cubicBezTo>
                      <a:pt x="12204" y="58148"/>
                      <a:pt x="12240" y="58100"/>
                      <a:pt x="12264" y="58029"/>
                    </a:cubicBezTo>
                    <a:cubicBezTo>
                      <a:pt x="15562" y="47647"/>
                      <a:pt x="18193" y="36907"/>
                      <a:pt x="20384" y="26239"/>
                    </a:cubicBezTo>
                    <a:cubicBezTo>
                      <a:pt x="20406" y="26159"/>
                      <a:pt x="20335" y="26106"/>
                      <a:pt x="20271" y="26106"/>
                    </a:cubicBezTo>
                    <a:cubicBezTo>
                      <a:pt x="20229" y="26106"/>
                      <a:pt x="20191" y="26128"/>
                      <a:pt x="20182" y="26180"/>
                    </a:cubicBezTo>
                    <a:cubicBezTo>
                      <a:pt x="17634" y="36836"/>
                      <a:pt x="14776" y="47361"/>
                      <a:pt x="11871" y="57922"/>
                    </a:cubicBezTo>
                    <a:cubicBezTo>
                      <a:pt x="11847" y="58017"/>
                      <a:pt x="11883" y="58088"/>
                      <a:pt x="11931" y="58136"/>
                    </a:cubicBezTo>
                    <a:cubicBezTo>
                      <a:pt x="11811" y="58279"/>
                      <a:pt x="11681" y="58422"/>
                      <a:pt x="11514" y="58517"/>
                    </a:cubicBezTo>
                    <a:cubicBezTo>
                      <a:pt x="11502" y="58517"/>
                      <a:pt x="11502" y="58505"/>
                      <a:pt x="11490" y="58505"/>
                    </a:cubicBezTo>
                    <a:cubicBezTo>
                      <a:pt x="10502" y="58362"/>
                      <a:pt x="9537" y="58326"/>
                      <a:pt x="8573" y="58041"/>
                    </a:cubicBezTo>
                    <a:cubicBezTo>
                      <a:pt x="8566" y="58039"/>
                      <a:pt x="8559" y="58038"/>
                      <a:pt x="8552" y="58038"/>
                    </a:cubicBezTo>
                    <a:cubicBezTo>
                      <a:pt x="8460" y="58038"/>
                      <a:pt x="8425" y="58185"/>
                      <a:pt x="8525" y="58207"/>
                    </a:cubicBezTo>
                    <a:cubicBezTo>
                      <a:pt x="9283" y="58438"/>
                      <a:pt x="10173" y="58689"/>
                      <a:pt x="11008" y="58689"/>
                    </a:cubicBezTo>
                    <a:cubicBezTo>
                      <a:pt x="11078" y="58689"/>
                      <a:pt x="11147" y="58687"/>
                      <a:pt x="11216" y="58684"/>
                    </a:cubicBezTo>
                    <a:lnTo>
                      <a:pt x="11216" y="58684"/>
                    </a:lnTo>
                    <a:cubicBezTo>
                      <a:pt x="11133" y="58731"/>
                      <a:pt x="11097" y="58791"/>
                      <a:pt x="11097" y="58862"/>
                    </a:cubicBezTo>
                    <a:cubicBezTo>
                      <a:pt x="9645" y="58755"/>
                      <a:pt x="8347" y="58636"/>
                      <a:pt x="6966" y="57922"/>
                    </a:cubicBezTo>
                    <a:cubicBezTo>
                      <a:pt x="6949" y="57913"/>
                      <a:pt x="6933" y="57910"/>
                      <a:pt x="6917" y="57910"/>
                    </a:cubicBezTo>
                    <a:cubicBezTo>
                      <a:pt x="6818" y="57910"/>
                      <a:pt x="6744" y="58052"/>
                      <a:pt x="6847" y="58124"/>
                    </a:cubicBezTo>
                    <a:cubicBezTo>
                      <a:pt x="7969" y="58746"/>
                      <a:pt x="9381" y="59273"/>
                      <a:pt x="10732" y="59273"/>
                    </a:cubicBezTo>
                    <a:cubicBezTo>
                      <a:pt x="11115" y="59273"/>
                      <a:pt x="11494" y="59231"/>
                      <a:pt x="11859" y="59136"/>
                    </a:cubicBezTo>
                    <a:lnTo>
                      <a:pt x="11871" y="59136"/>
                    </a:lnTo>
                    <a:cubicBezTo>
                      <a:pt x="11055" y="59475"/>
                      <a:pt x="10197" y="59617"/>
                      <a:pt x="9319" y="59617"/>
                    </a:cubicBezTo>
                    <a:cubicBezTo>
                      <a:pt x="6277" y="59617"/>
                      <a:pt x="3000" y="57910"/>
                      <a:pt x="441" y="56755"/>
                    </a:cubicBezTo>
                    <a:cubicBezTo>
                      <a:pt x="477" y="56719"/>
                      <a:pt x="524" y="56695"/>
                      <a:pt x="536" y="56636"/>
                    </a:cubicBezTo>
                    <a:cubicBezTo>
                      <a:pt x="4942" y="42670"/>
                      <a:pt x="9180" y="28454"/>
                      <a:pt x="12133" y="14107"/>
                    </a:cubicBezTo>
                    <a:close/>
                    <a:moveTo>
                      <a:pt x="33528" y="28192"/>
                    </a:moveTo>
                    <a:cubicBezTo>
                      <a:pt x="34314" y="28989"/>
                      <a:pt x="35922" y="29216"/>
                      <a:pt x="36838" y="29466"/>
                    </a:cubicBezTo>
                    <a:cubicBezTo>
                      <a:pt x="37832" y="29727"/>
                      <a:pt x="38825" y="29890"/>
                      <a:pt x="39809" y="29890"/>
                    </a:cubicBezTo>
                    <a:cubicBezTo>
                      <a:pt x="40394" y="29890"/>
                      <a:pt x="40976" y="29833"/>
                      <a:pt x="41553" y="29704"/>
                    </a:cubicBezTo>
                    <a:cubicBezTo>
                      <a:pt x="41672" y="29692"/>
                      <a:pt x="41780" y="29680"/>
                      <a:pt x="41899" y="29668"/>
                    </a:cubicBezTo>
                    <a:lnTo>
                      <a:pt x="41922" y="29668"/>
                    </a:lnTo>
                    <a:cubicBezTo>
                      <a:pt x="41929" y="29765"/>
                      <a:pt x="42019" y="29819"/>
                      <a:pt x="42109" y="29819"/>
                    </a:cubicBezTo>
                    <a:cubicBezTo>
                      <a:pt x="42186" y="29819"/>
                      <a:pt x="42264" y="29780"/>
                      <a:pt x="42291" y="29692"/>
                    </a:cubicBezTo>
                    <a:cubicBezTo>
                      <a:pt x="42315" y="29668"/>
                      <a:pt x="42315" y="29644"/>
                      <a:pt x="42327" y="29621"/>
                    </a:cubicBezTo>
                    <a:cubicBezTo>
                      <a:pt x="42399" y="29609"/>
                      <a:pt x="42470" y="29585"/>
                      <a:pt x="42530" y="29573"/>
                    </a:cubicBezTo>
                    <a:cubicBezTo>
                      <a:pt x="42565" y="29609"/>
                      <a:pt x="42613" y="29621"/>
                      <a:pt x="42649" y="29621"/>
                    </a:cubicBezTo>
                    <a:cubicBezTo>
                      <a:pt x="42684" y="29621"/>
                      <a:pt x="42696" y="29621"/>
                      <a:pt x="42708" y="29609"/>
                    </a:cubicBezTo>
                    <a:cubicBezTo>
                      <a:pt x="42756" y="32204"/>
                      <a:pt x="42803" y="34800"/>
                      <a:pt x="42803" y="37371"/>
                    </a:cubicBezTo>
                    <a:cubicBezTo>
                      <a:pt x="42803" y="43848"/>
                      <a:pt x="42589" y="50385"/>
                      <a:pt x="42792" y="56850"/>
                    </a:cubicBezTo>
                    <a:cubicBezTo>
                      <a:pt x="42673" y="56831"/>
                      <a:pt x="42552" y="56824"/>
                      <a:pt x="42429" y="56824"/>
                    </a:cubicBezTo>
                    <a:cubicBezTo>
                      <a:pt x="42093" y="56824"/>
                      <a:pt x="41748" y="56877"/>
                      <a:pt x="41434" y="56886"/>
                    </a:cubicBezTo>
                    <a:cubicBezTo>
                      <a:pt x="41303" y="56886"/>
                      <a:pt x="41303" y="57088"/>
                      <a:pt x="41434" y="57088"/>
                    </a:cubicBezTo>
                    <a:cubicBezTo>
                      <a:pt x="41739" y="57105"/>
                      <a:pt x="42074" y="57152"/>
                      <a:pt x="42401" y="57152"/>
                    </a:cubicBezTo>
                    <a:cubicBezTo>
                      <a:pt x="42534" y="57152"/>
                      <a:pt x="42665" y="57144"/>
                      <a:pt x="42792" y="57124"/>
                    </a:cubicBezTo>
                    <a:cubicBezTo>
                      <a:pt x="42803" y="57493"/>
                      <a:pt x="42803" y="57862"/>
                      <a:pt x="42815" y="58243"/>
                    </a:cubicBezTo>
                    <a:cubicBezTo>
                      <a:pt x="42434" y="58303"/>
                      <a:pt x="42030" y="58362"/>
                      <a:pt x="41625" y="58374"/>
                    </a:cubicBezTo>
                    <a:cubicBezTo>
                      <a:pt x="41524" y="58380"/>
                      <a:pt x="41419" y="58383"/>
                      <a:pt x="41315" y="58383"/>
                    </a:cubicBezTo>
                    <a:cubicBezTo>
                      <a:pt x="41211" y="58383"/>
                      <a:pt x="41107" y="58380"/>
                      <a:pt x="41006" y="58374"/>
                    </a:cubicBezTo>
                    <a:cubicBezTo>
                      <a:pt x="40898" y="58374"/>
                      <a:pt x="39994" y="58303"/>
                      <a:pt x="40172" y="58100"/>
                    </a:cubicBezTo>
                    <a:cubicBezTo>
                      <a:pt x="40192" y="58071"/>
                      <a:pt x="40164" y="58034"/>
                      <a:pt x="40133" y="58034"/>
                    </a:cubicBezTo>
                    <a:cubicBezTo>
                      <a:pt x="40126" y="58034"/>
                      <a:pt x="40119" y="58036"/>
                      <a:pt x="40113" y="58041"/>
                    </a:cubicBezTo>
                    <a:cubicBezTo>
                      <a:pt x="39827" y="58315"/>
                      <a:pt x="40375" y="58517"/>
                      <a:pt x="40553" y="58565"/>
                    </a:cubicBezTo>
                    <a:cubicBezTo>
                      <a:pt x="40887" y="58654"/>
                      <a:pt x="41244" y="58693"/>
                      <a:pt x="41603" y="58693"/>
                    </a:cubicBezTo>
                    <a:cubicBezTo>
                      <a:pt x="42014" y="58693"/>
                      <a:pt x="42428" y="58641"/>
                      <a:pt x="42815" y="58553"/>
                    </a:cubicBezTo>
                    <a:lnTo>
                      <a:pt x="42815" y="58553"/>
                    </a:lnTo>
                    <a:cubicBezTo>
                      <a:pt x="42803" y="58576"/>
                      <a:pt x="42768" y="58600"/>
                      <a:pt x="42756" y="58624"/>
                    </a:cubicBezTo>
                    <a:cubicBezTo>
                      <a:pt x="42696" y="58684"/>
                      <a:pt x="42732" y="58755"/>
                      <a:pt x="42792" y="58791"/>
                    </a:cubicBezTo>
                    <a:cubicBezTo>
                      <a:pt x="41397" y="59578"/>
                      <a:pt x="40005" y="59886"/>
                      <a:pt x="38606" y="59886"/>
                    </a:cubicBezTo>
                    <a:cubicBezTo>
                      <a:pt x="37234" y="59886"/>
                      <a:pt x="35854" y="59590"/>
                      <a:pt x="34457" y="59160"/>
                    </a:cubicBezTo>
                    <a:cubicBezTo>
                      <a:pt x="34457" y="59148"/>
                      <a:pt x="34433" y="59112"/>
                      <a:pt x="34421" y="59100"/>
                    </a:cubicBezTo>
                    <a:cubicBezTo>
                      <a:pt x="34183" y="58898"/>
                      <a:pt x="33838" y="58731"/>
                      <a:pt x="33505" y="58660"/>
                    </a:cubicBezTo>
                    <a:cubicBezTo>
                      <a:pt x="33528" y="58017"/>
                      <a:pt x="33540" y="57374"/>
                      <a:pt x="33564" y="56719"/>
                    </a:cubicBezTo>
                    <a:cubicBezTo>
                      <a:pt x="33576" y="56731"/>
                      <a:pt x="33588" y="56755"/>
                      <a:pt x="33624" y="56755"/>
                    </a:cubicBezTo>
                    <a:cubicBezTo>
                      <a:pt x="33743" y="56755"/>
                      <a:pt x="33743" y="56576"/>
                      <a:pt x="33624" y="56576"/>
                    </a:cubicBezTo>
                    <a:cubicBezTo>
                      <a:pt x="33588" y="56576"/>
                      <a:pt x="33576" y="56588"/>
                      <a:pt x="33564" y="56600"/>
                    </a:cubicBezTo>
                    <a:cubicBezTo>
                      <a:pt x="33707" y="50147"/>
                      <a:pt x="33540" y="43658"/>
                      <a:pt x="33540" y="37193"/>
                    </a:cubicBezTo>
                    <a:cubicBezTo>
                      <a:pt x="33540" y="34193"/>
                      <a:pt x="33540" y="31192"/>
                      <a:pt x="33528" y="28192"/>
                    </a:cubicBezTo>
                    <a:close/>
                    <a:moveTo>
                      <a:pt x="45555" y="1"/>
                    </a:moveTo>
                    <a:cubicBezTo>
                      <a:pt x="45530" y="1"/>
                      <a:pt x="45506" y="16"/>
                      <a:pt x="45506" y="45"/>
                    </a:cubicBezTo>
                    <a:cubicBezTo>
                      <a:pt x="45506" y="81"/>
                      <a:pt x="45494" y="105"/>
                      <a:pt x="45494" y="141"/>
                    </a:cubicBezTo>
                    <a:lnTo>
                      <a:pt x="45482" y="141"/>
                    </a:lnTo>
                    <a:cubicBezTo>
                      <a:pt x="44220" y="569"/>
                      <a:pt x="43006" y="1153"/>
                      <a:pt x="41851" y="1831"/>
                    </a:cubicBezTo>
                    <a:cubicBezTo>
                      <a:pt x="41004" y="1726"/>
                      <a:pt x="40181" y="1665"/>
                      <a:pt x="39375" y="1665"/>
                    </a:cubicBezTo>
                    <a:cubicBezTo>
                      <a:pt x="38277" y="1665"/>
                      <a:pt x="37210" y="1778"/>
                      <a:pt x="36160" y="2046"/>
                    </a:cubicBezTo>
                    <a:cubicBezTo>
                      <a:pt x="36160" y="1998"/>
                      <a:pt x="36160" y="1950"/>
                      <a:pt x="36148" y="1903"/>
                    </a:cubicBezTo>
                    <a:lnTo>
                      <a:pt x="36148" y="1903"/>
                    </a:lnTo>
                    <a:cubicBezTo>
                      <a:pt x="36173" y="1913"/>
                      <a:pt x="36200" y="1918"/>
                      <a:pt x="36228" y="1918"/>
                    </a:cubicBezTo>
                    <a:cubicBezTo>
                      <a:pt x="36329" y="1918"/>
                      <a:pt x="36431" y="1851"/>
                      <a:pt x="36422" y="1748"/>
                    </a:cubicBezTo>
                    <a:cubicBezTo>
                      <a:pt x="36386" y="1403"/>
                      <a:pt x="36362" y="1057"/>
                      <a:pt x="36303" y="712"/>
                    </a:cubicBezTo>
                    <a:cubicBezTo>
                      <a:pt x="36283" y="612"/>
                      <a:pt x="36211" y="511"/>
                      <a:pt x="36096" y="511"/>
                    </a:cubicBezTo>
                    <a:cubicBezTo>
                      <a:pt x="36075" y="511"/>
                      <a:pt x="36053" y="514"/>
                      <a:pt x="36029" y="522"/>
                    </a:cubicBezTo>
                    <a:cubicBezTo>
                      <a:pt x="35493" y="700"/>
                      <a:pt x="34969" y="915"/>
                      <a:pt x="34469" y="1153"/>
                    </a:cubicBezTo>
                    <a:cubicBezTo>
                      <a:pt x="34421" y="1153"/>
                      <a:pt x="34398" y="1165"/>
                      <a:pt x="34362" y="1188"/>
                    </a:cubicBezTo>
                    <a:cubicBezTo>
                      <a:pt x="32516" y="2070"/>
                      <a:pt x="30861" y="3272"/>
                      <a:pt x="29040" y="4225"/>
                    </a:cubicBezTo>
                    <a:cubicBezTo>
                      <a:pt x="26873" y="5356"/>
                      <a:pt x="24718" y="6391"/>
                      <a:pt x="22753" y="7796"/>
                    </a:cubicBezTo>
                    <a:cubicBezTo>
                      <a:pt x="22741" y="7785"/>
                      <a:pt x="22741" y="7773"/>
                      <a:pt x="22730" y="7773"/>
                    </a:cubicBezTo>
                    <a:cubicBezTo>
                      <a:pt x="22714" y="7749"/>
                      <a:pt x="22690" y="7738"/>
                      <a:pt x="22667" y="7738"/>
                    </a:cubicBezTo>
                    <a:cubicBezTo>
                      <a:pt x="22621" y="7738"/>
                      <a:pt x="22579" y="7781"/>
                      <a:pt x="22610" y="7844"/>
                    </a:cubicBezTo>
                    <a:cubicBezTo>
                      <a:pt x="22610" y="7856"/>
                      <a:pt x="22622" y="7856"/>
                      <a:pt x="22634" y="7880"/>
                    </a:cubicBezTo>
                    <a:cubicBezTo>
                      <a:pt x="22527" y="7880"/>
                      <a:pt x="22432" y="7880"/>
                      <a:pt x="22337" y="7904"/>
                    </a:cubicBezTo>
                    <a:cubicBezTo>
                      <a:pt x="21991" y="7999"/>
                      <a:pt x="21622" y="8225"/>
                      <a:pt x="21575" y="8618"/>
                    </a:cubicBezTo>
                    <a:cubicBezTo>
                      <a:pt x="21575" y="8630"/>
                      <a:pt x="21575" y="8642"/>
                      <a:pt x="21598" y="8666"/>
                    </a:cubicBezTo>
                    <a:cubicBezTo>
                      <a:pt x="21598" y="8749"/>
                      <a:pt x="21598" y="8856"/>
                      <a:pt x="21575" y="8939"/>
                    </a:cubicBezTo>
                    <a:cubicBezTo>
                      <a:pt x="19241" y="9999"/>
                      <a:pt x="16967" y="11190"/>
                      <a:pt x="14729" y="12464"/>
                    </a:cubicBezTo>
                    <a:cubicBezTo>
                      <a:pt x="14716" y="12459"/>
                      <a:pt x="14703" y="12457"/>
                      <a:pt x="14690" y="12457"/>
                    </a:cubicBezTo>
                    <a:cubicBezTo>
                      <a:pt x="14629" y="12457"/>
                      <a:pt x="14567" y="12500"/>
                      <a:pt x="14538" y="12559"/>
                    </a:cubicBezTo>
                    <a:lnTo>
                      <a:pt x="14002" y="12880"/>
                    </a:lnTo>
                    <a:cubicBezTo>
                      <a:pt x="14084" y="12799"/>
                      <a:pt x="14009" y="12665"/>
                      <a:pt x="13896" y="12665"/>
                    </a:cubicBezTo>
                    <a:cubicBezTo>
                      <a:pt x="13877" y="12665"/>
                      <a:pt x="13856" y="12669"/>
                      <a:pt x="13836" y="12678"/>
                    </a:cubicBezTo>
                    <a:cubicBezTo>
                      <a:pt x="13288" y="12952"/>
                      <a:pt x="12752" y="13249"/>
                      <a:pt x="12204" y="13535"/>
                    </a:cubicBezTo>
                    <a:cubicBezTo>
                      <a:pt x="12157" y="13547"/>
                      <a:pt x="12157" y="13595"/>
                      <a:pt x="12157" y="13619"/>
                    </a:cubicBezTo>
                    <a:cubicBezTo>
                      <a:pt x="12145" y="13690"/>
                      <a:pt x="12145" y="13773"/>
                      <a:pt x="12133" y="13857"/>
                    </a:cubicBezTo>
                    <a:cubicBezTo>
                      <a:pt x="12109" y="13845"/>
                      <a:pt x="12097" y="13845"/>
                      <a:pt x="12085" y="13833"/>
                    </a:cubicBezTo>
                    <a:cubicBezTo>
                      <a:pt x="12061" y="13812"/>
                      <a:pt x="12037" y="13803"/>
                      <a:pt x="12016" y="13803"/>
                    </a:cubicBezTo>
                    <a:cubicBezTo>
                      <a:pt x="11952" y="13803"/>
                      <a:pt x="11910" y="13881"/>
                      <a:pt x="11954" y="13952"/>
                    </a:cubicBezTo>
                    <a:cubicBezTo>
                      <a:pt x="11919" y="13964"/>
                      <a:pt x="11907" y="13976"/>
                      <a:pt x="11895" y="14023"/>
                    </a:cubicBezTo>
                    <a:cubicBezTo>
                      <a:pt x="8109" y="28263"/>
                      <a:pt x="4513" y="42491"/>
                      <a:pt x="48" y="56540"/>
                    </a:cubicBezTo>
                    <a:cubicBezTo>
                      <a:pt x="0" y="56671"/>
                      <a:pt x="72" y="56767"/>
                      <a:pt x="167" y="56826"/>
                    </a:cubicBezTo>
                    <a:cubicBezTo>
                      <a:pt x="143" y="56874"/>
                      <a:pt x="167" y="56910"/>
                      <a:pt x="203" y="56945"/>
                    </a:cubicBezTo>
                    <a:cubicBezTo>
                      <a:pt x="2282" y="58340"/>
                      <a:pt x="6132" y="60297"/>
                      <a:pt x="9282" y="60297"/>
                    </a:cubicBezTo>
                    <a:cubicBezTo>
                      <a:pt x="10407" y="60297"/>
                      <a:pt x="11442" y="60048"/>
                      <a:pt x="12276" y="59434"/>
                    </a:cubicBezTo>
                    <a:lnTo>
                      <a:pt x="12288" y="59410"/>
                    </a:lnTo>
                    <a:cubicBezTo>
                      <a:pt x="12335" y="59374"/>
                      <a:pt x="12395" y="59338"/>
                      <a:pt x="12454" y="59291"/>
                    </a:cubicBezTo>
                    <a:cubicBezTo>
                      <a:pt x="12466" y="59315"/>
                      <a:pt x="12490" y="59327"/>
                      <a:pt x="12514" y="59327"/>
                    </a:cubicBezTo>
                    <a:cubicBezTo>
                      <a:pt x="12585" y="59327"/>
                      <a:pt x="12621" y="59255"/>
                      <a:pt x="12609" y="59196"/>
                    </a:cubicBezTo>
                    <a:cubicBezTo>
                      <a:pt x="14419" y="57862"/>
                      <a:pt x="16360" y="56552"/>
                      <a:pt x="18098" y="55100"/>
                    </a:cubicBezTo>
                    <a:cubicBezTo>
                      <a:pt x="19134" y="54397"/>
                      <a:pt x="20170" y="53683"/>
                      <a:pt x="21146" y="52897"/>
                    </a:cubicBezTo>
                    <a:cubicBezTo>
                      <a:pt x="21152" y="52898"/>
                      <a:pt x="21158" y="52899"/>
                      <a:pt x="21164" y="52899"/>
                    </a:cubicBezTo>
                    <a:cubicBezTo>
                      <a:pt x="21215" y="52899"/>
                      <a:pt x="21253" y="52855"/>
                      <a:pt x="21253" y="52802"/>
                    </a:cubicBezTo>
                    <a:cubicBezTo>
                      <a:pt x="21277" y="52778"/>
                      <a:pt x="21325" y="52742"/>
                      <a:pt x="21360" y="52719"/>
                    </a:cubicBezTo>
                    <a:cubicBezTo>
                      <a:pt x="21384" y="54409"/>
                      <a:pt x="21432" y="56124"/>
                      <a:pt x="21515" y="57826"/>
                    </a:cubicBezTo>
                    <a:cubicBezTo>
                      <a:pt x="21515" y="57939"/>
                      <a:pt x="21604" y="57993"/>
                      <a:pt x="21688" y="57993"/>
                    </a:cubicBezTo>
                    <a:cubicBezTo>
                      <a:pt x="21711" y="57993"/>
                      <a:pt x="21733" y="57989"/>
                      <a:pt x="21753" y="57981"/>
                    </a:cubicBezTo>
                    <a:cubicBezTo>
                      <a:pt x="21777" y="58005"/>
                      <a:pt x="21789" y="58017"/>
                      <a:pt x="21801" y="58017"/>
                    </a:cubicBezTo>
                    <a:cubicBezTo>
                      <a:pt x="23622" y="59148"/>
                      <a:pt x="26075" y="59327"/>
                      <a:pt x="28171" y="59434"/>
                    </a:cubicBezTo>
                    <a:cubicBezTo>
                      <a:pt x="28564" y="59452"/>
                      <a:pt x="28959" y="59469"/>
                      <a:pt x="29351" y="59469"/>
                    </a:cubicBezTo>
                    <a:cubicBezTo>
                      <a:pt x="30489" y="59469"/>
                      <a:pt x="31595" y="59327"/>
                      <a:pt x="32516" y="58672"/>
                    </a:cubicBezTo>
                    <a:cubicBezTo>
                      <a:pt x="32528" y="58660"/>
                      <a:pt x="32552" y="58660"/>
                      <a:pt x="32564" y="58636"/>
                    </a:cubicBezTo>
                    <a:cubicBezTo>
                      <a:pt x="32707" y="58517"/>
                      <a:pt x="32862" y="58398"/>
                      <a:pt x="32993" y="58255"/>
                    </a:cubicBezTo>
                    <a:cubicBezTo>
                      <a:pt x="32993" y="58386"/>
                      <a:pt x="32993" y="58517"/>
                      <a:pt x="33005" y="58672"/>
                    </a:cubicBezTo>
                    <a:lnTo>
                      <a:pt x="32909" y="58672"/>
                    </a:lnTo>
                    <a:cubicBezTo>
                      <a:pt x="32755" y="58684"/>
                      <a:pt x="32731" y="58874"/>
                      <a:pt x="32874" y="58934"/>
                    </a:cubicBezTo>
                    <a:cubicBezTo>
                      <a:pt x="32933" y="58969"/>
                      <a:pt x="32993" y="58969"/>
                      <a:pt x="33040" y="58993"/>
                    </a:cubicBezTo>
                    <a:cubicBezTo>
                      <a:pt x="33052" y="59005"/>
                      <a:pt x="33052" y="59029"/>
                      <a:pt x="33064" y="59029"/>
                    </a:cubicBezTo>
                    <a:cubicBezTo>
                      <a:pt x="34887" y="59825"/>
                      <a:pt x="36947" y="60508"/>
                      <a:pt x="38937" y="60508"/>
                    </a:cubicBezTo>
                    <a:cubicBezTo>
                      <a:pt x="40431" y="60508"/>
                      <a:pt x="41886" y="60123"/>
                      <a:pt x="43173" y="59112"/>
                    </a:cubicBezTo>
                    <a:cubicBezTo>
                      <a:pt x="43173" y="59112"/>
                      <a:pt x="43173" y="59100"/>
                      <a:pt x="43184" y="59100"/>
                    </a:cubicBezTo>
                    <a:cubicBezTo>
                      <a:pt x="47768" y="55874"/>
                      <a:pt x="51697" y="51218"/>
                      <a:pt x="55353" y="46992"/>
                    </a:cubicBezTo>
                    <a:cubicBezTo>
                      <a:pt x="55499" y="46734"/>
                      <a:pt x="55338" y="46465"/>
                      <a:pt x="55159" y="46465"/>
                    </a:cubicBezTo>
                    <a:cubicBezTo>
                      <a:pt x="55148" y="46465"/>
                      <a:pt x="55137" y="46466"/>
                      <a:pt x="55126" y="46468"/>
                    </a:cubicBezTo>
                    <a:lnTo>
                      <a:pt x="55126" y="46420"/>
                    </a:lnTo>
                    <a:cubicBezTo>
                      <a:pt x="55138" y="46361"/>
                      <a:pt x="55138" y="46301"/>
                      <a:pt x="55126" y="46242"/>
                    </a:cubicBezTo>
                    <a:cubicBezTo>
                      <a:pt x="55353" y="39860"/>
                      <a:pt x="55317" y="33478"/>
                      <a:pt x="55293" y="27084"/>
                    </a:cubicBezTo>
                    <a:cubicBezTo>
                      <a:pt x="55257" y="20619"/>
                      <a:pt x="55805" y="13845"/>
                      <a:pt x="55126" y="7404"/>
                    </a:cubicBezTo>
                    <a:cubicBezTo>
                      <a:pt x="55312" y="7217"/>
                      <a:pt x="55160" y="6903"/>
                      <a:pt x="54955" y="6903"/>
                    </a:cubicBezTo>
                    <a:cubicBezTo>
                      <a:pt x="54910" y="6903"/>
                      <a:pt x="54863" y="6917"/>
                      <a:pt x="54817" y="6951"/>
                    </a:cubicBezTo>
                    <a:cubicBezTo>
                      <a:pt x="54317" y="7296"/>
                      <a:pt x="53817" y="7654"/>
                      <a:pt x="53305" y="7999"/>
                    </a:cubicBezTo>
                    <a:cubicBezTo>
                      <a:pt x="53186" y="7856"/>
                      <a:pt x="53043" y="7773"/>
                      <a:pt x="52805" y="7701"/>
                    </a:cubicBezTo>
                    <a:cubicBezTo>
                      <a:pt x="52705" y="7671"/>
                      <a:pt x="52611" y="7663"/>
                      <a:pt x="52518" y="7663"/>
                    </a:cubicBezTo>
                    <a:cubicBezTo>
                      <a:pt x="52406" y="7663"/>
                      <a:pt x="52298" y="7675"/>
                      <a:pt x="52189" y="7675"/>
                    </a:cubicBezTo>
                    <a:cubicBezTo>
                      <a:pt x="52140" y="7675"/>
                      <a:pt x="52092" y="7672"/>
                      <a:pt x="52043" y="7665"/>
                    </a:cubicBezTo>
                    <a:cubicBezTo>
                      <a:pt x="51447" y="7606"/>
                      <a:pt x="50900" y="7415"/>
                      <a:pt x="50316" y="7344"/>
                    </a:cubicBezTo>
                    <a:cubicBezTo>
                      <a:pt x="50127" y="7318"/>
                      <a:pt x="49936" y="7305"/>
                      <a:pt x="49747" y="7305"/>
                    </a:cubicBezTo>
                    <a:cubicBezTo>
                      <a:pt x="49057" y="7305"/>
                      <a:pt x="48381" y="7477"/>
                      <a:pt x="47792" y="7832"/>
                    </a:cubicBezTo>
                    <a:cubicBezTo>
                      <a:pt x="47804" y="7249"/>
                      <a:pt x="47876" y="6630"/>
                      <a:pt x="47709" y="6058"/>
                    </a:cubicBezTo>
                    <a:cubicBezTo>
                      <a:pt x="47685" y="5975"/>
                      <a:pt x="47590" y="5891"/>
                      <a:pt x="47506" y="5891"/>
                    </a:cubicBezTo>
                    <a:cubicBezTo>
                      <a:pt x="46899" y="5927"/>
                      <a:pt x="46221" y="6237"/>
                      <a:pt x="45542" y="6689"/>
                    </a:cubicBezTo>
                    <a:cubicBezTo>
                      <a:pt x="45566" y="6570"/>
                      <a:pt x="45590" y="6427"/>
                      <a:pt x="45601" y="6344"/>
                    </a:cubicBezTo>
                    <a:cubicBezTo>
                      <a:pt x="45732" y="5701"/>
                      <a:pt x="45649" y="4939"/>
                      <a:pt x="45661" y="4284"/>
                    </a:cubicBezTo>
                    <a:cubicBezTo>
                      <a:pt x="45685" y="3117"/>
                      <a:pt x="45792" y="1903"/>
                      <a:pt x="45709" y="736"/>
                    </a:cubicBezTo>
                    <a:cubicBezTo>
                      <a:pt x="45720" y="593"/>
                      <a:pt x="45732" y="450"/>
                      <a:pt x="45732" y="319"/>
                    </a:cubicBezTo>
                    <a:cubicBezTo>
                      <a:pt x="45732" y="236"/>
                      <a:pt x="45685" y="176"/>
                      <a:pt x="45625" y="153"/>
                    </a:cubicBezTo>
                    <a:cubicBezTo>
                      <a:pt x="45625" y="117"/>
                      <a:pt x="45613" y="81"/>
                      <a:pt x="45613" y="45"/>
                    </a:cubicBezTo>
                    <a:cubicBezTo>
                      <a:pt x="45607" y="16"/>
                      <a:pt x="45581" y="1"/>
                      <a:pt x="455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78" name="Google Shape;17093;p55"/>
              <p:cNvSpPr/>
              <p:nvPr/>
            </p:nvSpPr>
            <p:spPr>
              <a:xfrm>
                <a:off x="4222500" y="3002200"/>
                <a:ext cx="7125" cy="10750"/>
              </a:xfrm>
              <a:custGeom>
                <a:avLst/>
                <a:gdLst/>
                <a:ahLst/>
                <a:cxnLst/>
                <a:rect l="l" t="t" r="r" b="b"/>
                <a:pathLst>
                  <a:path w="285" h="430" extrusionOk="0">
                    <a:moveTo>
                      <a:pt x="130" y="1"/>
                    </a:moveTo>
                    <a:cubicBezTo>
                      <a:pt x="67" y="1"/>
                      <a:pt x="0" y="64"/>
                      <a:pt x="38" y="147"/>
                    </a:cubicBezTo>
                    <a:cubicBezTo>
                      <a:pt x="62" y="230"/>
                      <a:pt x="109" y="313"/>
                      <a:pt x="157" y="397"/>
                    </a:cubicBezTo>
                    <a:cubicBezTo>
                      <a:pt x="172" y="420"/>
                      <a:pt x="191" y="429"/>
                      <a:pt x="209" y="429"/>
                    </a:cubicBezTo>
                    <a:cubicBezTo>
                      <a:pt x="248" y="429"/>
                      <a:pt x="284" y="386"/>
                      <a:pt x="276" y="337"/>
                    </a:cubicBezTo>
                    <a:cubicBezTo>
                      <a:pt x="264" y="254"/>
                      <a:pt x="228" y="159"/>
                      <a:pt x="216" y="75"/>
                    </a:cubicBezTo>
                    <a:cubicBezTo>
                      <a:pt x="203" y="22"/>
                      <a:pt x="167" y="1"/>
                      <a:pt x="13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79" name="Google Shape;17094;p55"/>
              <p:cNvSpPr/>
              <p:nvPr/>
            </p:nvSpPr>
            <p:spPr>
              <a:xfrm>
                <a:off x="4302325" y="2713800"/>
                <a:ext cx="6250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50" h="194" extrusionOk="0">
                    <a:moveTo>
                      <a:pt x="101" y="1"/>
                    </a:moveTo>
                    <a:cubicBezTo>
                      <a:pt x="0" y="1"/>
                      <a:pt x="6" y="193"/>
                      <a:pt x="119" y="193"/>
                    </a:cubicBezTo>
                    <a:cubicBezTo>
                      <a:pt x="250" y="193"/>
                      <a:pt x="250" y="3"/>
                      <a:pt x="119" y="3"/>
                    </a:cubicBezTo>
                    <a:cubicBezTo>
                      <a:pt x="113" y="1"/>
                      <a:pt x="107" y="1"/>
                      <a:pt x="10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80" name="Google Shape;17095;p55"/>
              <p:cNvSpPr/>
              <p:nvPr/>
            </p:nvSpPr>
            <p:spPr>
              <a:xfrm>
                <a:off x="4598550" y="1967900"/>
                <a:ext cx="18400" cy="42450"/>
              </a:xfrm>
              <a:custGeom>
                <a:avLst/>
                <a:gdLst/>
                <a:ahLst/>
                <a:cxnLst/>
                <a:rect l="l" t="t" r="r" b="b"/>
                <a:pathLst>
                  <a:path w="736" h="1698" extrusionOk="0">
                    <a:moveTo>
                      <a:pt x="679" y="1"/>
                    </a:moveTo>
                    <a:cubicBezTo>
                      <a:pt x="663" y="1"/>
                      <a:pt x="649" y="9"/>
                      <a:pt x="641" y="26"/>
                    </a:cubicBezTo>
                    <a:cubicBezTo>
                      <a:pt x="367" y="502"/>
                      <a:pt x="188" y="1038"/>
                      <a:pt x="21" y="1561"/>
                    </a:cubicBezTo>
                    <a:cubicBezTo>
                      <a:pt x="0" y="1646"/>
                      <a:pt x="63" y="1698"/>
                      <a:pt x="130" y="1698"/>
                    </a:cubicBezTo>
                    <a:cubicBezTo>
                      <a:pt x="176" y="1698"/>
                      <a:pt x="224" y="1674"/>
                      <a:pt x="248" y="1621"/>
                    </a:cubicBezTo>
                    <a:cubicBezTo>
                      <a:pt x="438" y="1109"/>
                      <a:pt x="641" y="597"/>
                      <a:pt x="736" y="73"/>
                    </a:cubicBezTo>
                    <a:cubicBezTo>
                      <a:pt x="736" y="27"/>
                      <a:pt x="706" y="1"/>
                      <a:pt x="67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81" name="Google Shape;17096;p55"/>
              <p:cNvSpPr/>
              <p:nvPr/>
            </p:nvSpPr>
            <p:spPr>
              <a:xfrm>
                <a:off x="4597425" y="1994075"/>
                <a:ext cx="18575" cy="50350"/>
              </a:xfrm>
              <a:custGeom>
                <a:avLst/>
                <a:gdLst/>
                <a:ahLst/>
                <a:cxnLst/>
                <a:rect l="l" t="t" r="r" b="b"/>
                <a:pathLst>
                  <a:path w="743" h="2014" extrusionOk="0">
                    <a:moveTo>
                      <a:pt x="650" y="1"/>
                    </a:moveTo>
                    <a:cubicBezTo>
                      <a:pt x="619" y="1"/>
                      <a:pt x="588" y="19"/>
                      <a:pt x="578" y="62"/>
                    </a:cubicBezTo>
                    <a:cubicBezTo>
                      <a:pt x="388" y="693"/>
                      <a:pt x="138" y="1300"/>
                      <a:pt x="7" y="1943"/>
                    </a:cubicBezTo>
                    <a:cubicBezTo>
                      <a:pt x="0" y="1990"/>
                      <a:pt x="31" y="2014"/>
                      <a:pt x="63" y="2014"/>
                    </a:cubicBezTo>
                    <a:cubicBezTo>
                      <a:pt x="89" y="2014"/>
                      <a:pt x="115" y="1999"/>
                      <a:pt x="126" y="1967"/>
                    </a:cubicBezTo>
                    <a:cubicBezTo>
                      <a:pt x="364" y="1360"/>
                      <a:pt x="543" y="717"/>
                      <a:pt x="721" y="98"/>
                    </a:cubicBezTo>
                    <a:cubicBezTo>
                      <a:pt x="743" y="41"/>
                      <a:pt x="696" y="1"/>
                      <a:pt x="65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82" name="Google Shape;17097;p55"/>
              <p:cNvSpPr/>
              <p:nvPr/>
            </p:nvSpPr>
            <p:spPr>
              <a:xfrm>
                <a:off x="4512750" y="2126175"/>
                <a:ext cx="57525" cy="6900"/>
              </a:xfrm>
              <a:custGeom>
                <a:avLst/>
                <a:gdLst/>
                <a:ahLst/>
                <a:cxnLst/>
                <a:rect l="l" t="t" r="r" b="b"/>
                <a:pathLst>
                  <a:path w="2301" h="276" extrusionOk="0">
                    <a:moveTo>
                      <a:pt x="2171" y="1"/>
                    </a:moveTo>
                    <a:cubicBezTo>
                      <a:pt x="2163" y="1"/>
                      <a:pt x="2153" y="2"/>
                      <a:pt x="2144" y="5"/>
                    </a:cubicBezTo>
                    <a:cubicBezTo>
                      <a:pt x="1589" y="91"/>
                      <a:pt x="1035" y="146"/>
                      <a:pt x="475" y="146"/>
                    </a:cubicBezTo>
                    <a:cubicBezTo>
                      <a:pt x="337" y="146"/>
                      <a:pt x="199" y="143"/>
                      <a:pt x="60" y="136"/>
                    </a:cubicBezTo>
                    <a:cubicBezTo>
                      <a:pt x="1" y="136"/>
                      <a:pt x="1" y="195"/>
                      <a:pt x="48" y="207"/>
                    </a:cubicBezTo>
                    <a:cubicBezTo>
                      <a:pt x="386" y="252"/>
                      <a:pt x="723" y="276"/>
                      <a:pt x="1060" y="276"/>
                    </a:cubicBezTo>
                    <a:cubicBezTo>
                      <a:pt x="1437" y="276"/>
                      <a:pt x="1814" y="246"/>
                      <a:pt x="2191" y="183"/>
                    </a:cubicBezTo>
                    <a:cubicBezTo>
                      <a:pt x="2301" y="173"/>
                      <a:pt x="2269" y="1"/>
                      <a:pt x="217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83" name="Google Shape;17098;p55"/>
              <p:cNvSpPr/>
              <p:nvPr/>
            </p:nvSpPr>
            <p:spPr>
              <a:xfrm>
                <a:off x="4573775" y="2126575"/>
                <a:ext cx="3600" cy="2700"/>
              </a:xfrm>
              <a:custGeom>
                <a:avLst/>
                <a:gdLst/>
                <a:ahLst/>
                <a:cxnLst/>
                <a:rect l="l" t="t" r="r" b="b"/>
                <a:pathLst>
                  <a:path w="144" h="108" extrusionOk="0">
                    <a:moveTo>
                      <a:pt x="60" y="1"/>
                    </a:moveTo>
                    <a:cubicBezTo>
                      <a:pt x="0" y="1"/>
                      <a:pt x="0" y="108"/>
                      <a:pt x="60" y="108"/>
                    </a:cubicBezTo>
                    <a:cubicBezTo>
                      <a:pt x="143" y="108"/>
                      <a:pt x="143" y="1"/>
                      <a:pt x="6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84" name="Google Shape;17099;p55"/>
              <p:cNvSpPr/>
              <p:nvPr/>
            </p:nvSpPr>
            <p:spPr>
              <a:xfrm>
                <a:off x="4540725" y="2142200"/>
                <a:ext cx="38425" cy="6000"/>
              </a:xfrm>
              <a:custGeom>
                <a:avLst/>
                <a:gdLst/>
                <a:ahLst/>
                <a:cxnLst/>
                <a:rect l="l" t="t" r="r" b="b"/>
                <a:pathLst>
                  <a:path w="1537" h="240" extrusionOk="0">
                    <a:moveTo>
                      <a:pt x="1039" y="1"/>
                    </a:moveTo>
                    <a:cubicBezTo>
                      <a:pt x="722" y="1"/>
                      <a:pt x="409" y="34"/>
                      <a:pt x="108" y="43"/>
                    </a:cubicBezTo>
                    <a:cubicBezTo>
                      <a:pt x="1" y="43"/>
                      <a:pt x="1" y="197"/>
                      <a:pt x="108" y="197"/>
                    </a:cubicBezTo>
                    <a:cubicBezTo>
                      <a:pt x="409" y="206"/>
                      <a:pt x="722" y="239"/>
                      <a:pt x="1039" y="239"/>
                    </a:cubicBezTo>
                    <a:cubicBezTo>
                      <a:pt x="1161" y="239"/>
                      <a:pt x="1283" y="234"/>
                      <a:pt x="1406" y="221"/>
                    </a:cubicBezTo>
                    <a:cubicBezTo>
                      <a:pt x="1537" y="209"/>
                      <a:pt x="1537" y="31"/>
                      <a:pt x="1406" y="19"/>
                    </a:cubicBezTo>
                    <a:cubicBezTo>
                      <a:pt x="1283" y="5"/>
                      <a:pt x="1161" y="1"/>
                      <a:pt x="10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85" name="Google Shape;17100;p55"/>
              <p:cNvSpPr/>
              <p:nvPr/>
            </p:nvSpPr>
            <p:spPr>
              <a:xfrm>
                <a:off x="4548875" y="2156325"/>
                <a:ext cx="30575" cy="9325"/>
              </a:xfrm>
              <a:custGeom>
                <a:avLst/>
                <a:gdLst/>
                <a:ahLst/>
                <a:cxnLst/>
                <a:rect l="l" t="t" r="r" b="b"/>
                <a:pathLst>
                  <a:path w="1223" h="373" extrusionOk="0">
                    <a:moveTo>
                      <a:pt x="592" y="1"/>
                    </a:moveTo>
                    <a:cubicBezTo>
                      <a:pt x="422" y="1"/>
                      <a:pt x="250" y="28"/>
                      <a:pt x="103" y="61"/>
                    </a:cubicBezTo>
                    <a:cubicBezTo>
                      <a:pt x="0" y="95"/>
                      <a:pt x="19" y="252"/>
                      <a:pt x="127" y="252"/>
                    </a:cubicBezTo>
                    <a:cubicBezTo>
                      <a:pt x="131" y="252"/>
                      <a:pt x="135" y="252"/>
                      <a:pt x="139" y="251"/>
                    </a:cubicBezTo>
                    <a:cubicBezTo>
                      <a:pt x="205" y="247"/>
                      <a:pt x="270" y="244"/>
                      <a:pt x="335" y="244"/>
                    </a:cubicBezTo>
                    <a:cubicBezTo>
                      <a:pt x="449" y="244"/>
                      <a:pt x="562" y="253"/>
                      <a:pt x="675" y="275"/>
                    </a:cubicBezTo>
                    <a:cubicBezTo>
                      <a:pt x="806" y="299"/>
                      <a:pt x="937" y="359"/>
                      <a:pt x="1092" y="370"/>
                    </a:cubicBezTo>
                    <a:cubicBezTo>
                      <a:pt x="1100" y="372"/>
                      <a:pt x="1107" y="373"/>
                      <a:pt x="1115" y="373"/>
                    </a:cubicBezTo>
                    <a:cubicBezTo>
                      <a:pt x="1222" y="373"/>
                      <a:pt x="1218" y="212"/>
                      <a:pt x="1151" y="156"/>
                    </a:cubicBezTo>
                    <a:cubicBezTo>
                      <a:pt x="996" y="40"/>
                      <a:pt x="795" y="1"/>
                      <a:pt x="59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86" name="Google Shape;17101;p55"/>
              <p:cNvSpPr/>
              <p:nvPr/>
            </p:nvSpPr>
            <p:spPr>
              <a:xfrm>
                <a:off x="4554500" y="2177475"/>
                <a:ext cx="22275" cy="8700"/>
              </a:xfrm>
              <a:custGeom>
                <a:avLst/>
                <a:gdLst/>
                <a:ahLst/>
                <a:cxnLst/>
                <a:rect l="l" t="t" r="r" b="b"/>
                <a:pathLst>
                  <a:path w="891" h="348" extrusionOk="0">
                    <a:moveTo>
                      <a:pt x="142" y="0"/>
                    </a:moveTo>
                    <a:cubicBezTo>
                      <a:pt x="20" y="0"/>
                      <a:pt x="1" y="204"/>
                      <a:pt x="117" y="227"/>
                    </a:cubicBezTo>
                    <a:cubicBezTo>
                      <a:pt x="315" y="282"/>
                      <a:pt x="493" y="347"/>
                      <a:pt x="688" y="347"/>
                    </a:cubicBezTo>
                    <a:cubicBezTo>
                      <a:pt x="704" y="347"/>
                      <a:pt x="720" y="347"/>
                      <a:pt x="736" y="346"/>
                    </a:cubicBezTo>
                    <a:cubicBezTo>
                      <a:pt x="831" y="346"/>
                      <a:pt x="891" y="179"/>
                      <a:pt x="795" y="144"/>
                    </a:cubicBezTo>
                    <a:cubicBezTo>
                      <a:pt x="581" y="48"/>
                      <a:pt x="379" y="36"/>
                      <a:pt x="152" y="1"/>
                    </a:cubicBezTo>
                    <a:cubicBezTo>
                      <a:pt x="149" y="0"/>
                      <a:pt x="145" y="0"/>
                      <a:pt x="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87" name="Google Shape;17102;p55"/>
              <p:cNvSpPr/>
              <p:nvPr/>
            </p:nvSpPr>
            <p:spPr>
              <a:xfrm>
                <a:off x="4569000" y="2189375"/>
                <a:ext cx="7175" cy="5700"/>
              </a:xfrm>
              <a:custGeom>
                <a:avLst/>
                <a:gdLst/>
                <a:ahLst/>
                <a:cxnLst/>
                <a:rect l="l" t="t" r="r" b="b"/>
                <a:pathLst>
                  <a:path w="287" h="228" extrusionOk="0">
                    <a:moveTo>
                      <a:pt x="156" y="1"/>
                    </a:moveTo>
                    <a:cubicBezTo>
                      <a:pt x="1" y="1"/>
                      <a:pt x="1" y="227"/>
                      <a:pt x="156" y="227"/>
                    </a:cubicBezTo>
                    <a:cubicBezTo>
                      <a:pt x="287" y="227"/>
                      <a:pt x="287" y="1"/>
                      <a:pt x="15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88" name="Google Shape;17103;p55"/>
              <p:cNvSpPr/>
              <p:nvPr/>
            </p:nvSpPr>
            <p:spPr>
              <a:xfrm>
                <a:off x="4572875" y="2205175"/>
                <a:ext cx="5100" cy="3575"/>
              </a:xfrm>
              <a:custGeom>
                <a:avLst/>
                <a:gdLst/>
                <a:ahLst/>
                <a:cxnLst/>
                <a:rect l="l" t="t" r="r" b="b"/>
                <a:pathLst>
                  <a:path w="204" h="143" extrusionOk="0">
                    <a:moveTo>
                      <a:pt x="96" y="0"/>
                    </a:moveTo>
                    <a:cubicBezTo>
                      <a:pt x="1" y="0"/>
                      <a:pt x="1" y="143"/>
                      <a:pt x="96" y="143"/>
                    </a:cubicBezTo>
                    <a:cubicBezTo>
                      <a:pt x="203" y="143"/>
                      <a:pt x="203" y="0"/>
                      <a:pt x="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89" name="Google Shape;17104;p55"/>
              <p:cNvSpPr/>
              <p:nvPr/>
            </p:nvSpPr>
            <p:spPr>
              <a:xfrm>
                <a:off x="4348450" y="2585875"/>
                <a:ext cx="50600" cy="36200"/>
              </a:xfrm>
              <a:custGeom>
                <a:avLst/>
                <a:gdLst/>
                <a:ahLst/>
                <a:cxnLst/>
                <a:rect l="l" t="t" r="r" b="b"/>
                <a:pathLst>
                  <a:path w="2024" h="1448" extrusionOk="0">
                    <a:moveTo>
                      <a:pt x="84" y="0"/>
                    </a:moveTo>
                    <a:cubicBezTo>
                      <a:pt x="48" y="0"/>
                      <a:pt x="0" y="36"/>
                      <a:pt x="48" y="83"/>
                    </a:cubicBezTo>
                    <a:cubicBezTo>
                      <a:pt x="310" y="298"/>
                      <a:pt x="655" y="429"/>
                      <a:pt x="941" y="619"/>
                    </a:cubicBezTo>
                    <a:cubicBezTo>
                      <a:pt x="1262" y="857"/>
                      <a:pt x="1560" y="1143"/>
                      <a:pt x="1870" y="1429"/>
                    </a:cubicBezTo>
                    <a:cubicBezTo>
                      <a:pt x="1888" y="1442"/>
                      <a:pt x="1906" y="1448"/>
                      <a:pt x="1923" y="1448"/>
                    </a:cubicBezTo>
                    <a:cubicBezTo>
                      <a:pt x="1983" y="1448"/>
                      <a:pt x="2023" y="1377"/>
                      <a:pt x="1977" y="1322"/>
                    </a:cubicBezTo>
                    <a:cubicBezTo>
                      <a:pt x="1727" y="1012"/>
                      <a:pt x="1441" y="774"/>
                      <a:pt x="1120" y="536"/>
                    </a:cubicBezTo>
                    <a:cubicBezTo>
                      <a:pt x="822" y="322"/>
                      <a:pt x="441" y="60"/>
                      <a:pt x="8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90" name="Google Shape;17105;p55"/>
              <p:cNvSpPr/>
              <p:nvPr/>
            </p:nvSpPr>
            <p:spPr>
              <a:xfrm>
                <a:off x="4381975" y="2594075"/>
                <a:ext cx="41075" cy="28750"/>
              </a:xfrm>
              <a:custGeom>
                <a:avLst/>
                <a:gdLst/>
                <a:ahLst/>
                <a:cxnLst/>
                <a:rect l="l" t="t" r="r" b="b"/>
                <a:pathLst>
                  <a:path w="1643" h="1150" extrusionOk="0">
                    <a:moveTo>
                      <a:pt x="121" y="1"/>
                    </a:moveTo>
                    <a:cubicBezTo>
                      <a:pt x="55" y="1"/>
                      <a:pt x="1" y="85"/>
                      <a:pt x="64" y="148"/>
                    </a:cubicBezTo>
                    <a:cubicBezTo>
                      <a:pt x="505" y="529"/>
                      <a:pt x="969" y="875"/>
                      <a:pt x="1469" y="1137"/>
                    </a:cubicBezTo>
                    <a:cubicBezTo>
                      <a:pt x="1486" y="1146"/>
                      <a:pt x="1502" y="1150"/>
                      <a:pt x="1517" y="1150"/>
                    </a:cubicBezTo>
                    <a:cubicBezTo>
                      <a:pt x="1598" y="1150"/>
                      <a:pt x="1643" y="1032"/>
                      <a:pt x="1553" y="982"/>
                    </a:cubicBezTo>
                    <a:cubicBezTo>
                      <a:pt x="1076" y="696"/>
                      <a:pt x="624" y="386"/>
                      <a:pt x="183" y="29"/>
                    </a:cubicBezTo>
                    <a:cubicBezTo>
                      <a:pt x="163" y="9"/>
                      <a:pt x="141" y="1"/>
                      <a:pt x="12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91" name="Google Shape;17106;p55"/>
              <p:cNvSpPr/>
              <p:nvPr/>
            </p:nvSpPr>
            <p:spPr>
              <a:xfrm>
                <a:off x="4595800" y="2043650"/>
                <a:ext cx="32100" cy="91350"/>
              </a:xfrm>
              <a:custGeom>
                <a:avLst/>
                <a:gdLst/>
                <a:ahLst/>
                <a:cxnLst/>
                <a:rect l="l" t="t" r="r" b="b"/>
                <a:pathLst>
                  <a:path w="1284" h="3654" extrusionOk="0">
                    <a:moveTo>
                      <a:pt x="1178" y="1"/>
                    </a:moveTo>
                    <a:cubicBezTo>
                      <a:pt x="1139" y="1"/>
                      <a:pt x="1099" y="24"/>
                      <a:pt x="1084" y="79"/>
                    </a:cubicBezTo>
                    <a:cubicBezTo>
                      <a:pt x="882" y="817"/>
                      <a:pt x="655" y="1579"/>
                      <a:pt x="453" y="2318"/>
                    </a:cubicBezTo>
                    <a:cubicBezTo>
                      <a:pt x="358" y="2639"/>
                      <a:pt x="1" y="3270"/>
                      <a:pt x="215" y="3592"/>
                    </a:cubicBezTo>
                    <a:cubicBezTo>
                      <a:pt x="235" y="3623"/>
                      <a:pt x="274" y="3653"/>
                      <a:pt x="323" y="3653"/>
                    </a:cubicBezTo>
                    <a:cubicBezTo>
                      <a:pt x="330" y="3653"/>
                      <a:pt x="338" y="3653"/>
                      <a:pt x="346" y="3651"/>
                    </a:cubicBezTo>
                    <a:cubicBezTo>
                      <a:pt x="429" y="3604"/>
                      <a:pt x="465" y="3568"/>
                      <a:pt x="477" y="3484"/>
                    </a:cubicBezTo>
                    <a:cubicBezTo>
                      <a:pt x="489" y="3437"/>
                      <a:pt x="465" y="3377"/>
                      <a:pt x="429" y="3365"/>
                    </a:cubicBezTo>
                    <a:cubicBezTo>
                      <a:pt x="417" y="3365"/>
                      <a:pt x="417" y="3353"/>
                      <a:pt x="405" y="3353"/>
                    </a:cubicBezTo>
                    <a:cubicBezTo>
                      <a:pt x="401" y="3346"/>
                      <a:pt x="396" y="3343"/>
                      <a:pt x="390" y="3343"/>
                    </a:cubicBezTo>
                    <a:cubicBezTo>
                      <a:pt x="379" y="3343"/>
                      <a:pt x="366" y="3353"/>
                      <a:pt x="358" y="3353"/>
                    </a:cubicBezTo>
                    <a:cubicBezTo>
                      <a:pt x="512" y="2961"/>
                      <a:pt x="774" y="2008"/>
                      <a:pt x="810" y="1877"/>
                    </a:cubicBezTo>
                    <a:cubicBezTo>
                      <a:pt x="953" y="1294"/>
                      <a:pt x="1120" y="698"/>
                      <a:pt x="1263" y="115"/>
                    </a:cubicBezTo>
                    <a:cubicBezTo>
                      <a:pt x="1283" y="46"/>
                      <a:pt x="1232" y="1"/>
                      <a:pt x="117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92" name="Google Shape;17107;p55"/>
              <p:cNvSpPr/>
              <p:nvPr/>
            </p:nvSpPr>
            <p:spPr>
              <a:xfrm>
                <a:off x="4610800" y="2055000"/>
                <a:ext cx="26475" cy="68650"/>
              </a:xfrm>
              <a:custGeom>
                <a:avLst/>
                <a:gdLst/>
                <a:ahLst/>
                <a:cxnLst/>
                <a:rect l="l" t="t" r="r" b="b"/>
                <a:pathLst>
                  <a:path w="1059" h="2746" extrusionOk="0">
                    <a:moveTo>
                      <a:pt x="934" y="1"/>
                    </a:moveTo>
                    <a:cubicBezTo>
                      <a:pt x="897" y="1"/>
                      <a:pt x="859" y="20"/>
                      <a:pt x="841" y="66"/>
                    </a:cubicBezTo>
                    <a:cubicBezTo>
                      <a:pt x="722" y="494"/>
                      <a:pt x="591" y="935"/>
                      <a:pt x="448" y="1364"/>
                    </a:cubicBezTo>
                    <a:cubicBezTo>
                      <a:pt x="293" y="1792"/>
                      <a:pt x="91" y="2209"/>
                      <a:pt x="8" y="2638"/>
                    </a:cubicBezTo>
                    <a:cubicBezTo>
                      <a:pt x="0" y="2699"/>
                      <a:pt x="42" y="2745"/>
                      <a:pt x="88" y="2745"/>
                    </a:cubicBezTo>
                    <a:cubicBezTo>
                      <a:pt x="114" y="2745"/>
                      <a:pt x="141" y="2731"/>
                      <a:pt x="163" y="2697"/>
                    </a:cubicBezTo>
                    <a:cubicBezTo>
                      <a:pt x="639" y="1983"/>
                      <a:pt x="817" y="935"/>
                      <a:pt x="1044" y="125"/>
                    </a:cubicBezTo>
                    <a:cubicBezTo>
                      <a:pt x="1058" y="52"/>
                      <a:pt x="996" y="1"/>
                      <a:pt x="93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93" name="Google Shape;17108;p55"/>
              <p:cNvSpPr/>
              <p:nvPr/>
            </p:nvSpPr>
            <p:spPr>
              <a:xfrm>
                <a:off x="4003350" y="3190950"/>
                <a:ext cx="63825" cy="13425"/>
              </a:xfrm>
              <a:custGeom>
                <a:avLst/>
                <a:gdLst/>
                <a:ahLst/>
                <a:cxnLst/>
                <a:rect l="l" t="t" r="r" b="b"/>
                <a:pathLst>
                  <a:path w="2553" h="537" extrusionOk="0">
                    <a:moveTo>
                      <a:pt x="161" y="0"/>
                    </a:moveTo>
                    <a:cubicBezTo>
                      <a:pt x="46" y="0"/>
                      <a:pt x="1" y="172"/>
                      <a:pt x="124" y="217"/>
                    </a:cubicBezTo>
                    <a:cubicBezTo>
                      <a:pt x="686" y="369"/>
                      <a:pt x="1347" y="537"/>
                      <a:pt x="1967" y="537"/>
                    </a:cubicBezTo>
                    <a:cubicBezTo>
                      <a:pt x="2122" y="537"/>
                      <a:pt x="2274" y="526"/>
                      <a:pt x="2422" y="502"/>
                    </a:cubicBezTo>
                    <a:cubicBezTo>
                      <a:pt x="2553" y="467"/>
                      <a:pt x="2553" y="241"/>
                      <a:pt x="2422" y="229"/>
                    </a:cubicBezTo>
                    <a:cubicBezTo>
                      <a:pt x="1672" y="121"/>
                      <a:pt x="934" y="169"/>
                      <a:pt x="184" y="2"/>
                    </a:cubicBezTo>
                    <a:cubicBezTo>
                      <a:pt x="176" y="1"/>
                      <a:pt x="169" y="0"/>
                      <a:pt x="16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94" name="Google Shape;17109;p55"/>
              <p:cNvSpPr/>
              <p:nvPr/>
            </p:nvSpPr>
            <p:spPr>
              <a:xfrm>
                <a:off x="4021800" y="3173675"/>
                <a:ext cx="52825" cy="14100"/>
              </a:xfrm>
              <a:custGeom>
                <a:avLst/>
                <a:gdLst/>
                <a:ahLst/>
                <a:cxnLst/>
                <a:rect l="l" t="t" r="r" b="b"/>
                <a:pathLst>
                  <a:path w="2113" h="564" extrusionOk="0">
                    <a:moveTo>
                      <a:pt x="137" y="1"/>
                    </a:moveTo>
                    <a:cubicBezTo>
                      <a:pt x="35" y="1"/>
                      <a:pt x="0" y="148"/>
                      <a:pt x="101" y="181"/>
                    </a:cubicBezTo>
                    <a:cubicBezTo>
                      <a:pt x="614" y="349"/>
                      <a:pt x="1220" y="563"/>
                      <a:pt x="1772" y="563"/>
                    </a:cubicBezTo>
                    <a:cubicBezTo>
                      <a:pt x="1847" y="563"/>
                      <a:pt x="1921" y="559"/>
                      <a:pt x="1994" y="551"/>
                    </a:cubicBezTo>
                    <a:cubicBezTo>
                      <a:pt x="2077" y="539"/>
                      <a:pt x="2113" y="420"/>
                      <a:pt x="2017" y="384"/>
                    </a:cubicBezTo>
                    <a:cubicBezTo>
                      <a:pt x="1720" y="301"/>
                      <a:pt x="1398" y="277"/>
                      <a:pt x="1089" y="217"/>
                    </a:cubicBezTo>
                    <a:cubicBezTo>
                      <a:pt x="767" y="158"/>
                      <a:pt x="458" y="86"/>
                      <a:pt x="160" y="3"/>
                    </a:cubicBezTo>
                    <a:cubicBezTo>
                      <a:pt x="152" y="1"/>
                      <a:pt x="145" y="1"/>
                      <a:pt x="1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95" name="Google Shape;17110;p55"/>
              <p:cNvSpPr/>
              <p:nvPr/>
            </p:nvSpPr>
            <p:spPr>
              <a:xfrm>
                <a:off x="4043850" y="3161775"/>
                <a:ext cx="39125" cy="12225"/>
              </a:xfrm>
              <a:custGeom>
                <a:avLst/>
                <a:gdLst/>
                <a:ahLst/>
                <a:cxnLst/>
                <a:rect l="l" t="t" r="r" b="b"/>
                <a:pathLst>
                  <a:path w="1565" h="489" extrusionOk="0">
                    <a:moveTo>
                      <a:pt x="186" y="1"/>
                    </a:moveTo>
                    <a:cubicBezTo>
                      <a:pt x="57" y="1"/>
                      <a:pt x="0" y="206"/>
                      <a:pt x="147" y="229"/>
                    </a:cubicBezTo>
                    <a:cubicBezTo>
                      <a:pt x="373" y="288"/>
                      <a:pt x="635" y="336"/>
                      <a:pt x="873" y="396"/>
                    </a:cubicBezTo>
                    <a:cubicBezTo>
                      <a:pt x="1038" y="434"/>
                      <a:pt x="1202" y="489"/>
                      <a:pt x="1366" y="489"/>
                    </a:cubicBezTo>
                    <a:cubicBezTo>
                      <a:pt x="1404" y="489"/>
                      <a:pt x="1443" y="486"/>
                      <a:pt x="1481" y="479"/>
                    </a:cubicBezTo>
                    <a:cubicBezTo>
                      <a:pt x="1564" y="455"/>
                      <a:pt x="1564" y="324"/>
                      <a:pt x="1516" y="276"/>
                    </a:cubicBezTo>
                    <a:cubicBezTo>
                      <a:pt x="1338" y="157"/>
                      <a:pt x="1112" y="157"/>
                      <a:pt x="897" y="122"/>
                    </a:cubicBezTo>
                    <a:cubicBezTo>
                      <a:pt x="659" y="74"/>
                      <a:pt x="445" y="38"/>
                      <a:pt x="207" y="3"/>
                    </a:cubicBezTo>
                    <a:cubicBezTo>
                      <a:pt x="200" y="1"/>
                      <a:pt x="193" y="1"/>
                      <a:pt x="1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96" name="Google Shape;17111;p55"/>
              <p:cNvSpPr/>
              <p:nvPr/>
            </p:nvSpPr>
            <p:spPr>
              <a:xfrm>
                <a:off x="4062500" y="3141275"/>
                <a:ext cx="18425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737" h="315" extrusionOk="0">
                    <a:moveTo>
                      <a:pt x="139" y="0"/>
                    </a:moveTo>
                    <a:cubicBezTo>
                      <a:pt x="30" y="0"/>
                      <a:pt x="0" y="157"/>
                      <a:pt x="104" y="192"/>
                    </a:cubicBezTo>
                    <a:cubicBezTo>
                      <a:pt x="258" y="239"/>
                      <a:pt x="425" y="263"/>
                      <a:pt x="568" y="311"/>
                    </a:cubicBezTo>
                    <a:cubicBezTo>
                      <a:pt x="578" y="314"/>
                      <a:pt x="587" y="315"/>
                      <a:pt x="596" y="315"/>
                    </a:cubicBezTo>
                    <a:cubicBezTo>
                      <a:pt x="696" y="315"/>
                      <a:pt x="737" y="142"/>
                      <a:pt x="628" y="120"/>
                    </a:cubicBezTo>
                    <a:cubicBezTo>
                      <a:pt x="473" y="73"/>
                      <a:pt x="318" y="49"/>
                      <a:pt x="151" y="1"/>
                    </a:cubicBezTo>
                    <a:cubicBezTo>
                      <a:pt x="147" y="1"/>
                      <a:pt x="143" y="0"/>
                      <a:pt x="13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97" name="Google Shape;17112;p55"/>
              <p:cNvSpPr/>
              <p:nvPr/>
            </p:nvSpPr>
            <p:spPr>
              <a:xfrm>
                <a:off x="4076400" y="3131175"/>
                <a:ext cx="2700" cy="2400"/>
              </a:xfrm>
              <a:custGeom>
                <a:avLst/>
                <a:gdLst/>
                <a:ahLst/>
                <a:cxnLst/>
                <a:rect l="l" t="t" r="r" b="b"/>
                <a:pathLst>
                  <a:path w="108" h="96" extrusionOk="0">
                    <a:moveTo>
                      <a:pt x="48" y="0"/>
                    </a:moveTo>
                    <a:cubicBezTo>
                      <a:pt x="0" y="0"/>
                      <a:pt x="0" y="96"/>
                      <a:pt x="48" y="96"/>
                    </a:cubicBezTo>
                    <a:cubicBezTo>
                      <a:pt x="107" y="96"/>
                      <a:pt x="107" y="0"/>
                      <a:pt x="4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98" name="Google Shape;17113;p55"/>
              <p:cNvSpPr/>
              <p:nvPr/>
            </p:nvSpPr>
            <p:spPr>
              <a:xfrm>
                <a:off x="4077275" y="3126100"/>
                <a:ext cx="625" cy="625"/>
              </a:xfrm>
              <a:custGeom>
                <a:avLst/>
                <a:gdLst/>
                <a:ahLst/>
                <a:cxnLst/>
                <a:rect l="l" t="t" r="r" b="b"/>
                <a:pathLst>
                  <a:path w="25" h="25" extrusionOk="0">
                    <a:moveTo>
                      <a:pt x="13" y="1"/>
                    </a:moveTo>
                    <a:cubicBezTo>
                      <a:pt x="1" y="1"/>
                      <a:pt x="1" y="25"/>
                      <a:pt x="13" y="25"/>
                    </a:cubicBezTo>
                    <a:cubicBezTo>
                      <a:pt x="25" y="25"/>
                      <a:pt x="25" y="1"/>
                      <a:pt x="1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99" name="Google Shape;17114;p55"/>
              <p:cNvSpPr/>
              <p:nvPr/>
            </p:nvSpPr>
            <p:spPr>
              <a:xfrm>
                <a:off x="4309750" y="2626950"/>
                <a:ext cx="4500" cy="3575"/>
              </a:xfrm>
              <a:custGeom>
                <a:avLst/>
                <a:gdLst/>
                <a:ahLst/>
                <a:cxnLst/>
                <a:rect l="l" t="t" r="r" b="b"/>
                <a:pathLst>
                  <a:path w="180" h="143" extrusionOk="0">
                    <a:moveTo>
                      <a:pt x="84" y="0"/>
                    </a:moveTo>
                    <a:cubicBezTo>
                      <a:pt x="1" y="0"/>
                      <a:pt x="1" y="143"/>
                      <a:pt x="84" y="143"/>
                    </a:cubicBezTo>
                    <a:cubicBezTo>
                      <a:pt x="179" y="143"/>
                      <a:pt x="179" y="0"/>
                      <a:pt x="8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00" name="Google Shape;17115;p55"/>
              <p:cNvSpPr/>
              <p:nvPr/>
            </p:nvSpPr>
            <p:spPr>
              <a:xfrm>
                <a:off x="4093325" y="2379900"/>
                <a:ext cx="147700" cy="48350"/>
              </a:xfrm>
              <a:custGeom>
                <a:avLst/>
                <a:gdLst/>
                <a:ahLst/>
                <a:cxnLst/>
                <a:rect l="l" t="t" r="r" b="b"/>
                <a:pathLst>
                  <a:path w="5908" h="1934" extrusionOk="0">
                    <a:moveTo>
                      <a:pt x="178" y="1"/>
                    </a:moveTo>
                    <a:cubicBezTo>
                      <a:pt x="64" y="1"/>
                      <a:pt x="0" y="169"/>
                      <a:pt x="109" y="238"/>
                    </a:cubicBezTo>
                    <a:cubicBezTo>
                      <a:pt x="1688" y="1238"/>
                      <a:pt x="3537" y="1934"/>
                      <a:pt x="5420" y="1934"/>
                    </a:cubicBezTo>
                    <a:cubicBezTo>
                      <a:pt x="5511" y="1934"/>
                      <a:pt x="5602" y="1932"/>
                      <a:pt x="5693" y="1929"/>
                    </a:cubicBezTo>
                    <a:cubicBezTo>
                      <a:pt x="5907" y="1905"/>
                      <a:pt x="5907" y="1631"/>
                      <a:pt x="5693" y="1595"/>
                    </a:cubicBezTo>
                    <a:cubicBezTo>
                      <a:pt x="3728" y="1405"/>
                      <a:pt x="1978" y="1036"/>
                      <a:pt x="252" y="24"/>
                    </a:cubicBezTo>
                    <a:cubicBezTo>
                      <a:pt x="226" y="8"/>
                      <a:pt x="201" y="1"/>
                      <a:pt x="17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01" name="Google Shape;17116;p55"/>
              <p:cNvSpPr/>
              <p:nvPr/>
            </p:nvSpPr>
            <p:spPr>
              <a:xfrm>
                <a:off x="4150575" y="2380275"/>
                <a:ext cx="90725" cy="30950"/>
              </a:xfrm>
              <a:custGeom>
                <a:avLst/>
                <a:gdLst/>
                <a:ahLst/>
                <a:cxnLst/>
                <a:rect l="l" t="t" r="r" b="b"/>
                <a:pathLst>
                  <a:path w="3629" h="1238" extrusionOk="0">
                    <a:moveTo>
                      <a:pt x="150" y="0"/>
                    </a:moveTo>
                    <a:cubicBezTo>
                      <a:pt x="61" y="0"/>
                      <a:pt x="1" y="132"/>
                      <a:pt x="105" y="164"/>
                    </a:cubicBezTo>
                    <a:cubicBezTo>
                      <a:pt x="1153" y="640"/>
                      <a:pt x="2343" y="1116"/>
                      <a:pt x="3522" y="1235"/>
                    </a:cubicBezTo>
                    <a:cubicBezTo>
                      <a:pt x="3530" y="1237"/>
                      <a:pt x="3537" y="1238"/>
                      <a:pt x="3543" y="1238"/>
                    </a:cubicBezTo>
                    <a:cubicBezTo>
                      <a:pt x="3629" y="1238"/>
                      <a:pt x="3624" y="1102"/>
                      <a:pt x="3558" y="1080"/>
                    </a:cubicBezTo>
                    <a:cubicBezTo>
                      <a:pt x="2427" y="723"/>
                      <a:pt x="1296" y="485"/>
                      <a:pt x="188" y="9"/>
                    </a:cubicBezTo>
                    <a:cubicBezTo>
                      <a:pt x="175" y="3"/>
                      <a:pt x="162" y="0"/>
                      <a:pt x="15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02" name="Google Shape;17117;p55"/>
              <p:cNvSpPr/>
              <p:nvPr/>
            </p:nvSpPr>
            <p:spPr>
              <a:xfrm>
                <a:off x="4171325" y="2364800"/>
                <a:ext cx="67025" cy="23750"/>
              </a:xfrm>
              <a:custGeom>
                <a:avLst/>
                <a:gdLst/>
                <a:ahLst/>
                <a:cxnLst/>
                <a:rect l="l" t="t" r="r" b="b"/>
                <a:pathLst>
                  <a:path w="2681" h="950" extrusionOk="0">
                    <a:moveTo>
                      <a:pt x="132" y="1"/>
                    </a:moveTo>
                    <a:cubicBezTo>
                      <a:pt x="46" y="1"/>
                      <a:pt x="0" y="145"/>
                      <a:pt x="85" y="187"/>
                    </a:cubicBezTo>
                    <a:cubicBezTo>
                      <a:pt x="847" y="521"/>
                      <a:pt x="1728" y="902"/>
                      <a:pt x="2573" y="949"/>
                    </a:cubicBezTo>
                    <a:cubicBezTo>
                      <a:pt x="2680" y="949"/>
                      <a:pt x="2680" y="818"/>
                      <a:pt x="2609" y="771"/>
                    </a:cubicBezTo>
                    <a:cubicBezTo>
                      <a:pt x="1799" y="473"/>
                      <a:pt x="966" y="330"/>
                      <a:pt x="168" y="9"/>
                    </a:cubicBezTo>
                    <a:cubicBezTo>
                      <a:pt x="155" y="3"/>
                      <a:pt x="144" y="1"/>
                      <a:pt x="13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03" name="Google Shape;17118;p55"/>
              <p:cNvSpPr/>
              <p:nvPr/>
            </p:nvSpPr>
            <p:spPr>
              <a:xfrm>
                <a:off x="4193850" y="2359000"/>
                <a:ext cx="44775" cy="12025"/>
              </a:xfrm>
              <a:custGeom>
                <a:avLst/>
                <a:gdLst/>
                <a:ahLst/>
                <a:cxnLst/>
                <a:rect l="l" t="t" r="r" b="b"/>
                <a:pathLst>
                  <a:path w="1791" h="481" extrusionOk="0">
                    <a:moveTo>
                      <a:pt x="163" y="1"/>
                    </a:moveTo>
                    <a:cubicBezTo>
                      <a:pt x="47" y="1"/>
                      <a:pt x="0" y="184"/>
                      <a:pt x="124" y="229"/>
                    </a:cubicBezTo>
                    <a:cubicBezTo>
                      <a:pt x="509" y="369"/>
                      <a:pt x="945" y="481"/>
                      <a:pt x="1364" y="481"/>
                    </a:cubicBezTo>
                    <a:cubicBezTo>
                      <a:pt x="1476" y="481"/>
                      <a:pt x="1587" y="473"/>
                      <a:pt x="1696" y="455"/>
                    </a:cubicBezTo>
                    <a:cubicBezTo>
                      <a:pt x="1791" y="443"/>
                      <a:pt x="1791" y="288"/>
                      <a:pt x="1696" y="276"/>
                    </a:cubicBezTo>
                    <a:cubicBezTo>
                      <a:pt x="1196" y="181"/>
                      <a:pt x="696" y="169"/>
                      <a:pt x="184" y="3"/>
                    </a:cubicBezTo>
                    <a:cubicBezTo>
                      <a:pt x="176" y="1"/>
                      <a:pt x="169" y="1"/>
                      <a:pt x="16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04" name="Google Shape;17119;p55"/>
              <p:cNvSpPr/>
              <p:nvPr/>
            </p:nvSpPr>
            <p:spPr>
              <a:xfrm>
                <a:off x="4205050" y="2341925"/>
                <a:ext cx="31550" cy="11300"/>
              </a:xfrm>
              <a:custGeom>
                <a:avLst/>
                <a:gdLst/>
                <a:ahLst/>
                <a:cxnLst/>
                <a:rect l="l" t="t" r="r" b="b"/>
                <a:pathLst>
                  <a:path w="1262" h="452" extrusionOk="0">
                    <a:moveTo>
                      <a:pt x="159" y="0"/>
                    </a:moveTo>
                    <a:cubicBezTo>
                      <a:pt x="36" y="0"/>
                      <a:pt x="0" y="190"/>
                      <a:pt x="140" y="233"/>
                    </a:cubicBezTo>
                    <a:cubicBezTo>
                      <a:pt x="450" y="316"/>
                      <a:pt x="760" y="412"/>
                      <a:pt x="1069" y="447"/>
                    </a:cubicBezTo>
                    <a:cubicBezTo>
                      <a:pt x="1081" y="450"/>
                      <a:pt x="1092" y="452"/>
                      <a:pt x="1102" y="452"/>
                    </a:cubicBezTo>
                    <a:cubicBezTo>
                      <a:pt x="1220" y="452"/>
                      <a:pt x="1261" y="278"/>
                      <a:pt x="1141" y="245"/>
                    </a:cubicBezTo>
                    <a:cubicBezTo>
                      <a:pt x="843" y="138"/>
                      <a:pt x="510" y="78"/>
                      <a:pt x="200" y="7"/>
                    </a:cubicBezTo>
                    <a:cubicBezTo>
                      <a:pt x="185" y="2"/>
                      <a:pt x="172" y="0"/>
                      <a:pt x="15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05" name="Google Shape;17120;p55"/>
              <p:cNvSpPr/>
              <p:nvPr/>
            </p:nvSpPr>
            <p:spPr>
              <a:xfrm>
                <a:off x="4226100" y="2321250"/>
                <a:ext cx="7475" cy="59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39" extrusionOk="0">
                    <a:moveTo>
                      <a:pt x="144" y="0"/>
                    </a:moveTo>
                    <a:cubicBezTo>
                      <a:pt x="1" y="0"/>
                      <a:pt x="1" y="239"/>
                      <a:pt x="144" y="239"/>
                    </a:cubicBezTo>
                    <a:cubicBezTo>
                      <a:pt x="299" y="239"/>
                      <a:pt x="299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06" name="Google Shape;17121;p55"/>
              <p:cNvSpPr/>
              <p:nvPr/>
            </p:nvSpPr>
            <p:spPr>
              <a:xfrm>
                <a:off x="4794325" y="3185650"/>
                <a:ext cx="51825" cy="8550"/>
              </a:xfrm>
              <a:custGeom>
                <a:avLst/>
                <a:gdLst/>
                <a:ahLst/>
                <a:cxnLst/>
                <a:rect l="l" t="t" r="r" b="b"/>
                <a:pathLst>
                  <a:path w="2073" h="342" extrusionOk="0">
                    <a:moveTo>
                      <a:pt x="156" y="0"/>
                    </a:moveTo>
                    <a:cubicBezTo>
                      <a:pt x="1" y="0"/>
                      <a:pt x="1" y="238"/>
                      <a:pt x="156" y="238"/>
                    </a:cubicBezTo>
                    <a:cubicBezTo>
                      <a:pt x="650" y="268"/>
                      <a:pt x="1152" y="341"/>
                      <a:pt x="1641" y="341"/>
                    </a:cubicBezTo>
                    <a:cubicBezTo>
                      <a:pt x="1730" y="341"/>
                      <a:pt x="1818" y="339"/>
                      <a:pt x="1906" y="333"/>
                    </a:cubicBezTo>
                    <a:cubicBezTo>
                      <a:pt x="2025" y="333"/>
                      <a:pt x="2073" y="131"/>
                      <a:pt x="1942" y="119"/>
                    </a:cubicBezTo>
                    <a:cubicBezTo>
                      <a:pt x="1358" y="24"/>
                      <a:pt x="751" y="24"/>
                      <a:pt x="15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07" name="Google Shape;17122;p55"/>
              <p:cNvSpPr/>
              <p:nvPr/>
            </p:nvSpPr>
            <p:spPr>
              <a:xfrm>
                <a:off x="4815475" y="3159150"/>
                <a:ext cx="27400" cy="5675"/>
              </a:xfrm>
              <a:custGeom>
                <a:avLst/>
                <a:gdLst/>
                <a:ahLst/>
                <a:cxnLst/>
                <a:rect l="l" t="t" r="r" b="b"/>
                <a:pathLst>
                  <a:path w="1096" h="227" extrusionOk="0">
                    <a:moveTo>
                      <a:pt x="941" y="0"/>
                    </a:moveTo>
                    <a:cubicBezTo>
                      <a:pt x="679" y="0"/>
                      <a:pt x="393" y="0"/>
                      <a:pt x="131" y="12"/>
                    </a:cubicBezTo>
                    <a:cubicBezTo>
                      <a:pt x="128" y="12"/>
                      <a:pt x="124" y="12"/>
                      <a:pt x="120" y="12"/>
                    </a:cubicBezTo>
                    <a:cubicBezTo>
                      <a:pt x="0" y="12"/>
                      <a:pt x="4" y="203"/>
                      <a:pt x="131" y="203"/>
                    </a:cubicBezTo>
                    <a:cubicBezTo>
                      <a:pt x="393" y="203"/>
                      <a:pt x="679" y="203"/>
                      <a:pt x="941" y="227"/>
                    </a:cubicBezTo>
                    <a:cubicBezTo>
                      <a:pt x="1096" y="227"/>
                      <a:pt x="1096" y="0"/>
                      <a:pt x="94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08" name="Google Shape;17123;p55"/>
              <p:cNvSpPr/>
              <p:nvPr/>
            </p:nvSpPr>
            <p:spPr>
              <a:xfrm>
                <a:off x="4832450" y="3141875"/>
                <a:ext cx="15775" cy="10750"/>
              </a:xfrm>
              <a:custGeom>
                <a:avLst/>
                <a:gdLst/>
                <a:ahLst/>
                <a:cxnLst/>
                <a:rect l="l" t="t" r="r" b="b"/>
                <a:pathLst>
                  <a:path w="631" h="430" extrusionOk="0">
                    <a:moveTo>
                      <a:pt x="381" y="0"/>
                    </a:moveTo>
                    <a:cubicBezTo>
                      <a:pt x="358" y="0"/>
                      <a:pt x="333" y="11"/>
                      <a:pt x="310" y="37"/>
                    </a:cubicBezTo>
                    <a:lnTo>
                      <a:pt x="190" y="156"/>
                    </a:lnTo>
                    <a:cubicBezTo>
                      <a:pt x="167" y="179"/>
                      <a:pt x="167" y="191"/>
                      <a:pt x="167" y="227"/>
                    </a:cubicBezTo>
                    <a:lnTo>
                      <a:pt x="131" y="227"/>
                    </a:lnTo>
                    <a:cubicBezTo>
                      <a:pt x="127" y="227"/>
                      <a:pt x="124" y="227"/>
                      <a:pt x="121" y="227"/>
                    </a:cubicBezTo>
                    <a:cubicBezTo>
                      <a:pt x="0" y="227"/>
                      <a:pt x="4" y="430"/>
                      <a:pt x="155" y="430"/>
                    </a:cubicBezTo>
                    <a:cubicBezTo>
                      <a:pt x="262" y="430"/>
                      <a:pt x="381" y="430"/>
                      <a:pt x="512" y="418"/>
                    </a:cubicBezTo>
                    <a:cubicBezTo>
                      <a:pt x="631" y="406"/>
                      <a:pt x="631" y="239"/>
                      <a:pt x="512" y="227"/>
                    </a:cubicBezTo>
                    <a:lnTo>
                      <a:pt x="393" y="227"/>
                    </a:lnTo>
                    <a:lnTo>
                      <a:pt x="452" y="168"/>
                    </a:lnTo>
                    <a:cubicBezTo>
                      <a:pt x="516" y="104"/>
                      <a:pt x="456" y="0"/>
                      <a:pt x="38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09" name="Google Shape;17124;p55"/>
              <p:cNvSpPr/>
              <p:nvPr/>
            </p:nvSpPr>
            <p:spPr>
              <a:xfrm>
                <a:off x="4797025" y="2262875"/>
                <a:ext cx="42875" cy="8975"/>
              </a:xfrm>
              <a:custGeom>
                <a:avLst/>
                <a:gdLst/>
                <a:ahLst/>
                <a:cxnLst/>
                <a:rect l="l" t="t" r="r" b="b"/>
                <a:pathLst>
                  <a:path w="1715" h="359" extrusionOk="0">
                    <a:moveTo>
                      <a:pt x="124" y="0"/>
                    </a:moveTo>
                    <a:cubicBezTo>
                      <a:pt x="0" y="0"/>
                      <a:pt x="7" y="217"/>
                      <a:pt x="155" y="240"/>
                    </a:cubicBezTo>
                    <a:cubicBezTo>
                      <a:pt x="607" y="276"/>
                      <a:pt x="1084" y="335"/>
                      <a:pt x="1548" y="359"/>
                    </a:cubicBezTo>
                    <a:cubicBezTo>
                      <a:pt x="1691" y="359"/>
                      <a:pt x="1715" y="145"/>
                      <a:pt x="1584" y="121"/>
                    </a:cubicBezTo>
                    <a:cubicBezTo>
                      <a:pt x="1107" y="38"/>
                      <a:pt x="631" y="26"/>
                      <a:pt x="143" y="2"/>
                    </a:cubicBezTo>
                    <a:cubicBezTo>
                      <a:pt x="136" y="1"/>
                      <a:pt x="130" y="0"/>
                      <a:pt x="12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10" name="Google Shape;17125;p55"/>
              <p:cNvSpPr/>
              <p:nvPr/>
            </p:nvSpPr>
            <p:spPr>
              <a:xfrm>
                <a:off x="4814575" y="2250075"/>
                <a:ext cx="31575" cy="7250"/>
              </a:xfrm>
              <a:custGeom>
                <a:avLst/>
                <a:gdLst/>
                <a:ahLst/>
                <a:cxnLst/>
                <a:rect l="l" t="t" r="r" b="b"/>
                <a:pathLst>
                  <a:path w="1263" h="290" extrusionOk="0">
                    <a:moveTo>
                      <a:pt x="703" y="0"/>
                    </a:moveTo>
                    <a:cubicBezTo>
                      <a:pt x="525" y="0"/>
                      <a:pt x="346" y="7"/>
                      <a:pt x="167" y="14"/>
                    </a:cubicBezTo>
                    <a:cubicBezTo>
                      <a:pt x="1" y="14"/>
                      <a:pt x="1" y="276"/>
                      <a:pt x="167" y="276"/>
                    </a:cubicBezTo>
                    <a:cubicBezTo>
                      <a:pt x="346" y="283"/>
                      <a:pt x="525" y="289"/>
                      <a:pt x="703" y="289"/>
                    </a:cubicBezTo>
                    <a:cubicBezTo>
                      <a:pt x="834" y="289"/>
                      <a:pt x="965" y="286"/>
                      <a:pt x="1096" y="276"/>
                    </a:cubicBezTo>
                    <a:cubicBezTo>
                      <a:pt x="1263" y="252"/>
                      <a:pt x="1263" y="38"/>
                      <a:pt x="1096" y="14"/>
                    </a:cubicBezTo>
                    <a:cubicBezTo>
                      <a:pt x="965" y="4"/>
                      <a:pt x="834" y="0"/>
                      <a:pt x="70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11" name="Google Shape;17126;p55"/>
              <p:cNvSpPr/>
              <p:nvPr/>
            </p:nvSpPr>
            <p:spPr>
              <a:xfrm>
                <a:off x="4826575" y="2238850"/>
                <a:ext cx="15825" cy="7775"/>
              </a:xfrm>
              <a:custGeom>
                <a:avLst/>
                <a:gdLst/>
                <a:ahLst/>
                <a:cxnLst/>
                <a:rect l="l" t="t" r="r" b="b"/>
                <a:pathLst>
                  <a:path w="633" h="311" extrusionOk="0">
                    <a:moveTo>
                      <a:pt x="146" y="1"/>
                    </a:moveTo>
                    <a:cubicBezTo>
                      <a:pt x="43" y="1"/>
                      <a:pt x="1" y="192"/>
                      <a:pt x="128" y="213"/>
                    </a:cubicBezTo>
                    <a:lnTo>
                      <a:pt x="485" y="308"/>
                    </a:lnTo>
                    <a:cubicBezTo>
                      <a:pt x="493" y="310"/>
                      <a:pt x="500" y="310"/>
                      <a:pt x="508" y="310"/>
                    </a:cubicBezTo>
                    <a:cubicBezTo>
                      <a:pt x="608" y="310"/>
                      <a:pt x="633" y="164"/>
                      <a:pt x="533" y="141"/>
                    </a:cubicBezTo>
                    <a:cubicBezTo>
                      <a:pt x="414" y="94"/>
                      <a:pt x="306" y="46"/>
                      <a:pt x="187" y="10"/>
                    </a:cubicBezTo>
                    <a:cubicBezTo>
                      <a:pt x="173" y="4"/>
                      <a:pt x="159" y="1"/>
                      <a:pt x="14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12" name="Google Shape;17127;p55"/>
              <p:cNvSpPr/>
              <p:nvPr/>
            </p:nvSpPr>
            <p:spPr>
              <a:xfrm>
                <a:off x="4841075" y="2229875"/>
                <a:ext cx="7750" cy="6275"/>
              </a:xfrm>
              <a:custGeom>
                <a:avLst/>
                <a:gdLst/>
                <a:ahLst/>
                <a:cxnLst/>
                <a:rect l="l" t="t" r="r" b="b"/>
                <a:pathLst>
                  <a:path w="310" h="251" extrusionOk="0">
                    <a:moveTo>
                      <a:pt x="167" y="0"/>
                    </a:moveTo>
                    <a:cubicBezTo>
                      <a:pt x="0" y="24"/>
                      <a:pt x="0" y="250"/>
                      <a:pt x="167" y="250"/>
                    </a:cubicBezTo>
                    <a:cubicBezTo>
                      <a:pt x="310" y="250"/>
                      <a:pt x="310" y="0"/>
                      <a:pt x="16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13" name="Google Shape;17128;p55"/>
              <p:cNvSpPr/>
              <p:nvPr/>
            </p:nvSpPr>
            <p:spPr>
              <a:xfrm>
                <a:off x="4920950" y="2150925"/>
                <a:ext cx="170925" cy="119875"/>
              </a:xfrm>
              <a:custGeom>
                <a:avLst/>
                <a:gdLst/>
                <a:ahLst/>
                <a:cxnLst/>
                <a:rect l="l" t="t" r="r" b="b"/>
                <a:pathLst>
                  <a:path w="6837" h="4795" extrusionOk="0">
                    <a:moveTo>
                      <a:pt x="6665" y="1"/>
                    </a:moveTo>
                    <a:cubicBezTo>
                      <a:pt x="6648" y="1"/>
                      <a:pt x="6632" y="5"/>
                      <a:pt x="6616" y="15"/>
                    </a:cubicBezTo>
                    <a:cubicBezTo>
                      <a:pt x="4330" y="1337"/>
                      <a:pt x="2223" y="3087"/>
                      <a:pt x="79" y="4623"/>
                    </a:cubicBezTo>
                    <a:cubicBezTo>
                      <a:pt x="1" y="4672"/>
                      <a:pt x="52" y="4795"/>
                      <a:pt x="120" y="4795"/>
                    </a:cubicBezTo>
                    <a:cubicBezTo>
                      <a:pt x="134" y="4795"/>
                      <a:pt x="149" y="4790"/>
                      <a:pt x="163" y="4777"/>
                    </a:cubicBezTo>
                    <a:cubicBezTo>
                      <a:pt x="2342" y="3265"/>
                      <a:pt x="4723" y="1884"/>
                      <a:pt x="6747" y="194"/>
                    </a:cubicBezTo>
                    <a:cubicBezTo>
                      <a:pt x="6837" y="114"/>
                      <a:pt x="6751" y="1"/>
                      <a:pt x="666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14" name="Google Shape;17129;p55"/>
              <p:cNvSpPr/>
              <p:nvPr/>
            </p:nvSpPr>
            <p:spPr>
              <a:xfrm>
                <a:off x="4920250" y="2271975"/>
                <a:ext cx="16100" cy="116800"/>
              </a:xfrm>
              <a:custGeom>
                <a:avLst/>
                <a:gdLst/>
                <a:ahLst/>
                <a:cxnLst/>
                <a:rect l="l" t="t" r="r" b="b"/>
                <a:pathLst>
                  <a:path w="644" h="4672" extrusionOk="0">
                    <a:moveTo>
                      <a:pt x="145" y="1"/>
                    </a:moveTo>
                    <a:cubicBezTo>
                      <a:pt x="100" y="1"/>
                      <a:pt x="55" y="36"/>
                      <a:pt x="48" y="90"/>
                    </a:cubicBezTo>
                    <a:cubicBezTo>
                      <a:pt x="0" y="1317"/>
                      <a:pt x="155" y="2626"/>
                      <a:pt x="369" y="3841"/>
                    </a:cubicBezTo>
                    <a:cubicBezTo>
                      <a:pt x="369" y="4079"/>
                      <a:pt x="369" y="4317"/>
                      <a:pt x="393" y="4555"/>
                    </a:cubicBezTo>
                    <a:cubicBezTo>
                      <a:pt x="393" y="4632"/>
                      <a:pt x="447" y="4671"/>
                      <a:pt x="500" y="4671"/>
                    </a:cubicBezTo>
                    <a:cubicBezTo>
                      <a:pt x="554" y="4671"/>
                      <a:pt x="608" y="4632"/>
                      <a:pt x="608" y="4555"/>
                    </a:cubicBezTo>
                    <a:cubicBezTo>
                      <a:pt x="608" y="4412"/>
                      <a:pt x="608" y="4257"/>
                      <a:pt x="619" y="4115"/>
                    </a:cubicBezTo>
                    <a:cubicBezTo>
                      <a:pt x="619" y="4103"/>
                      <a:pt x="643" y="4103"/>
                      <a:pt x="643" y="4103"/>
                    </a:cubicBezTo>
                    <a:lnTo>
                      <a:pt x="643" y="3936"/>
                    </a:lnTo>
                    <a:cubicBezTo>
                      <a:pt x="643" y="2864"/>
                      <a:pt x="608" y="1840"/>
                      <a:pt x="596" y="793"/>
                    </a:cubicBezTo>
                    <a:cubicBezTo>
                      <a:pt x="596" y="727"/>
                      <a:pt x="548" y="694"/>
                      <a:pt x="500" y="694"/>
                    </a:cubicBezTo>
                    <a:cubicBezTo>
                      <a:pt x="453" y="694"/>
                      <a:pt x="405" y="727"/>
                      <a:pt x="405" y="793"/>
                    </a:cubicBezTo>
                    <a:lnTo>
                      <a:pt x="405" y="983"/>
                    </a:lnTo>
                    <a:cubicBezTo>
                      <a:pt x="358" y="674"/>
                      <a:pt x="298" y="364"/>
                      <a:pt x="227" y="66"/>
                    </a:cubicBezTo>
                    <a:cubicBezTo>
                      <a:pt x="211" y="21"/>
                      <a:pt x="178" y="1"/>
                      <a:pt x="14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15" name="Google Shape;17130;p55"/>
              <p:cNvSpPr/>
              <p:nvPr/>
            </p:nvSpPr>
            <p:spPr>
              <a:xfrm>
                <a:off x="4959025" y="2152475"/>
                <a:ext cx="153525" cy="233500"/>
              </a:xfrm>
              <a:custGeom>
                <a:avLst/>
                <a:gdLst/>
                <a:ahLst/>
                <a:cxnLst/>
                <a:rect l="l" t="t" r="r" b="b"/>
                <a:pathLst>
                  <a:path w="6141" h="9340" extrusionOk="0">
                    <a:moveTo>
                      <a:pt x="5849" y="1"/>
                    </a:moveTo>
                    <a:cubicBezTo>
                      <a:pt x="5816" y="1"/>
                      <a:pt x="5784" y="24"/>
                      <a:pt x="5784" y="72"/>
                    </a:cubicBezTo>
                    <a:cubicBezTo>
                      <a:pt x="5736" y="1739"/>
                      <a:pt x="5653" y="3394"/>
                      <a:pt x="5712" y="5073"/>
                    </a:cubicBezTo>
                    <a:cubicBezTo>
                      <a:pt x="5694" y="5061"/>
                      <a:pt x="5682" y="5055"/>
                      <a:pt x="5672" y="5055"/>
                    </a:cubicBezTo>
                    <a:cubicBezTo>
                      <a:pt x="5662" y="5055"/>
                      <a:pt x="5653" y="5061"/>
                      <a:pt x="5641" y="5073"/>
                    </a:cubicBezTo>
                    <a:cubicBezTo>
                      <a:pt x="3688" y="6263"/>
                      <a:pt x="1914" y="7787"/>
                      <a:pt x="80" y="9145"/>
                    </a:cubicBezTo>
                    <a:cubicBezTo>
                      <a:pt x="1" y="9204"/>
                      <a:pt x="55" y="9340"/>
                      <a:pt x="137" y="9340"/>
                    </a:cubicBezTo>
                    <a:cubicBezTo>
                      <a:pt x="153" y="9340"/>
                      <a:pt x="170" y="9335"/>
                      <a:pt x="188" y="9323"/>
                    </a:cubicBezTo>
                    <a:cubicBezTo>
                      <a:pt x="2033" y="7990"/>
                      <a:pt x="4045" y="6740"/>
                      <a:pt x="5760" y="5227"/>
                    </a:cubicBezTo>
                    <a:cubicBezTo>
                      <a:pt x="5760" y="5227"/>
                      <a:pt x="5760" y="5216"/>
                      <a:pt x="5772" y="5216"/>
                    </a:cubicBezTo>
                    <a:cubicBezTo>
                      <a:pt x="5807" y="5227"/>
                      <a:pt x="5831" y="5239"/>
                      <a:pt x="5855" y="5239"/>
                    </a:cubicBezTo>
                    <a:cubicBezTo>
                      <a:pt x="5855" y="5299"/>
                      <a:pt x="5903" y="5347"/>
                      <a:pt x="5974" y="5347"/>
                    </a:cubicBezTo>
                    <a:cubicBezTo>
                      <a:pt x="6129" y="5347"/>
                      <a:pt x="6141" y="5132"/>
                      <a:pt x="5998" y="5096"/>
                    </a:cubicBezTo>
                    <a:cubicBezTo>
                      <a:pt x="6069" y="3418"/>
                      <a:pt x="5962" y="1739"/>
                      <a:pt x="5915" y="72"/>
                    </a:cubicBezTo>
                    <a:cubicBezTo>
                      <a:pt x="5915" y="24"/>
                      <a:pt x="5882" y="1"/>
                      <a:pt x="584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637" name="Google Shape;17133;p55"/>
            <p:cNvGrpSpPr/>
            <p:nvPr/>
          </p:nvGrpSpPr>
          <p:grpSpPr>
            <a:xfrm>
              <a:off x="5234229" y="1090342"/>
              <a:ext cx="2991341" cy="3243229"/>
              <a:chOff x="3779925" y="1751900"/>
              <a:chExt cx="1395150" cy="1512700"/>
            </a:xfrm>
          </p:grpSpPr>
          <p:sp>
            <p:nvSpPr>
              <p:cNvPr id="638" name="Google Shape;17134;p55"/>
              <p:cNvSpPr/>
              <p:nvPr/>
            </p:nvSpPr>
            <p:spPr>
              <a:xfrm>
                <a:off x="3779925" y="1751900"/>
                <a:ext cx="1395150" cy="1512700"/>
              </a:xfrm>
              <a:custGeom>
                <a:avLst/>
                <a:gdLst/>
                <a:ahLst/>
                <a:cxnLst/>
                <a:rect l="l" t="t" r="r" b="b"/>
                <a:pathLst>
                  <a:path w="55806" h="60508" extrusionOk="0">
                    <a:moveTo>
                      <a:pt x="35362" y="1284"/>
                    </a:moveTo>
                    <a:cubicBezTo>
                      <a:pt x="35362" y="1391"/>
                      <a:pt x="35362" y="1474"/>
                      <a:pt x="35374" y="1581"/>
                    </a:cubicBezTo>
                    <a:cubicBezTo>
                      <a:pt x="35326" y="1593"/>
                      <a:pt x="35267" y="1593"/>
                      <a:pt x="35219" y="1605"/>
                    </a:cubicBezTo>
                    <a:lnTo>
                      <a:pt x="35219" y="1296"/>
                    </a:lnTo>
                    <a:cubicBezTo>
                      <a:pt x="35267" y="1296"/>
                      <a:pt x="35314" y="1284"/>
                      <a:pt x="35362" y="1284"/>
                    </a:cubicBezTo>
                    <a:close/>
                    <a:moveTo>
                      <a:pt x="35803" y="1391"/>
                    </a:moveTo>
                    <a:cubicBezTo>
                      <a:pt x="35898" y="1427"/>
                      <a:pt x="35969" y="1522"/>
                      <a:pt x="36017" y="1653"/>
                    </a:cubicBezTo>
                    <a:cubicBezTo>
                      <a:pt x="35957" y="1605"/>
                      <a:pt x="35898" y="1581"/>
                      <a:pt x="35826" y="1569"/>
                    </a:cubicBezTo>
                    <a:cubicBezTo>
                      <a:pt x="35826" y="1510"/>
                      <a:pt x="35803" y="1450"/>
                      <a:pt x="35803" y="1391"/>
                    </a:cubicBezTo>
                    <a:close/>
                    <a:moveTo>
                      <a:pt x="34838" y="1403"/>
                    </a:moveTo>
                    <a:lnTo>
                      <a:pt x="34838" y="1403"/>
                    </a:lnTo>
                    <a:cubicBezTo>
                      <a:pt x="34826" y="1510"/>
                      <a:pt x="34814" y="1629"/>
                      <a:pt x="34791" y="1748"/>
                    </a:cubicBezTo>
                    <a:cubicBezTo>
                      <a:pt x="34731" y="1760"/>
                      <a:pt x="34695" y="1784"/>
                      <a:pt x="34636" y="1819"/>
                    </a:cubicBezTo>
                    <a:lnTo>
                      <a:pt x="34636" y="1462"/>
                    </a:lnTo>
                    <a:cubicBezTo>
                      <a:pt x="34707" y="1427"/>
                      <a:pt x="34767" y="1415"/>
                      <a:pt x="34838" y="1403"/>
                    </a:cubicBezTo>
                    <a:close/>
                    <a:moveTo>
                      <a:pt x="34279" y="1593"/>
                    </a:moveTo>
                    <a:lnTo>
                      <a:pt x="34231" y="1998"/>
                    </a:lnTo>
                    <a:cubicBezTo>
                      <a:pt x="34124" y="2046"/>
                      <a:pt x="34040" y="2081"/>
                      <a:pt x="33933" y="2141"/>
                    </a:cubicBezTo>
                    <a:cubicBezTo>
                      <a:pt x="33921" y="2046"/>
                      <a:pt x="33921" y="1939"/>
                      <a:pt x="33898" y="1831"/>
                    </a:cubicBezTo>
                    <a:cubicBezTo>
                      <a:pt x="33898" y="1808"/>
                      <a:pt x="33886" y="1784"/>
                      <a:pt x="33874" y="1772"/>
                    </a:cubicBezTo>
                    <a:lnTo>
                      <a:pt x="34279" y="1593"/>
                    </a:lnTo>
                    <a:close/>
                    <a:moveTo>
                      <a:pt x="33624" y="1891"/>
                    </a:moveTo>
                    <a:cubicBezTo>
                      <a:pt x="33588" y="2058"/>
                      <a:pt x="33576" y="2189"/>
                      <a:pt x="33564" y="2343"/>
                    </a:cubicBezTo>
                    <a:cubicBezTo>
                      <a:pt x="33481" y="2379"/>
                      <a:pt x="33409" y="2427"/>
                      <a:pt x="33350" y="2462"/>
                    </a:cubicBezTo>
                    <a:cubicBezTo>
                      <a:pt x="33338" y="2367"/>
                      <a:pt x="33338" y="2284"/>
                      <a:pt x="33326" y="2177"/>
                    </a:cubicBezTo>
                    <a:cubicBezTo>
                      <a:pt x="33326" y="2129"/>
                      <a:pt x="33290" y="2105"/>
                      <a:pt x="33255" y="2081"/>
                    </a:cubicBezTo>
                    <a:cubicBezTo>
                      <a:pt x="33374" y="2022"/>
                      <a:pt x="33493" y="1950"/>
                      <a:pt x="33624" y="1891"/>
                    </a:cubicBezTo>
                    <a:close/>
                    <a:moveTo>
                      <a:pt x="33040" y="2224"/>
                    </a:moveTo>
                    <a:lnTo>
                      <a:pt x="33040" y="2224"/>
                    </a:lnTo>
                    <a:cubicBezTo>
                      <a:pt x="33028" y="2367"/>
                      <a:pt x="33005" y="2522"/>
                      <a:pt x="32993" y="2653"/>
                    </a:cubicBezTo>
                    <a:cubicBezTo>
                      <a:pt x="32981" y="2653"/>
                      <a:pt x="32969" y="2665"/>
                      <a:pt x="32969" y="2665"/>
                    </a:cubicBezTo>
                    <a:cubicBezTo>
                      <a:pt x="32909" y="2689"/>
                      <a:pt x="32862" y="2712"/>
                      <a:pt x="32802" y="2736"/>
                    </a:cubicBezTo>
                    <a:cubicBezTo>
                      <a:pt x="32814" y="2653"/>
                      <a:pt x="32814" y="2558"/>
                      <a:pt x="32826" y="2474"/>
                    </a:cubicBezTo>
                    <a:cubicBezTo>
                      <a:pt x="32826" y="2415"/>
                      <a:pt x="32814" y="2379"/>
                      <a:pt x="32766" y="2355"/>
                    </a:cubicBezTo>
                    <a:cubicBezTo>
                      <a:pt x="32874" y="2308"/>
                      <a:pt x="32969" y="2260"/>
                      <a:pt x="33040" y="2224"/>
                    </a:cubicBezTo>
                    <a:close/>
                    <a:moveTo>
                      <a:pt x="37279" y="2236"/>
                    </a:moveTo>
                    <a:lnTo>
                      <a:pt x="37279" y="2236"/>
                    </a:lnTo>
                    <a:cubicBezTo>
                      <a:pt x="36969" y="2396"/>
                      <a:pt x="36650" y="2566"/>
                      <a:pt x="36347" y="2737"/>
                    </a:cubicBezTo>
                    <a:lnTo>
                      <a:pt x="36347" y="2737"/>
                    </a:lnTo>
                    <a:cubicBezTo>
                      <a:pt x="36443" y="2680"/>
                      <a:pt x="36540" y="2619"/>
                      <a:pt x="36636" y="2558"/>
                    </a:cubicBezTo>
                    <a:cubicBezTo>
                      <a:pt x="36731" y="2498"/>
                      <a:pt x="36743" y="2415"/>
                      <a:pt x="36731" y="2343"/>
                    </a:cubicBezTo>
                    <a:cubicBezTo>
                      <a:pt x="36838" y="2320"/>
                      <a:pt x="36934" y="2296"/>
                      <a:pt x="37041" y="2284"/>
                    </a:cubicBezTo>
                    <a:cubicBezTo>
                      <a:pt x="37112" y="2260"/>
                      <a:pt x="37196" y="2248"/>
                      <a:pt x="37279" y="2236"/>
                    </a:cubicBezTo>
                    <a:close/>
                    <a:moveTo>
                      <a:pt x="32481" y="2546"/>
                    </a:moveTo>
                    <a:lnTo>
                      <a:pt x="32481" y="2546"/>
                    </a:lnTo>
                    <a:cubicBezTo>
                      <a:pt x="32457" y="2665"/>
                      <a:pt x="32445" y="2796"/>
                      <a:pt x="32433" y="2939"/>
                    </a:cubicBezTo>
                    <a:cubicBezTo>
                      <a:pt x="32314" y="2986"/>
                      <a:pt x="32195" y="3058"/>
                      <a:pt x="32064" y="3093"/>
                    </a:cubicBezTo>
                    <a:cubicBezTo>
                      <a:pt x="32064" y="3022"/>
                      <a:pt x="32052" y="2951"/>
                      <a:pt x="32028" y="2879"/>
                    </a:cubicBezTo>
                    <a:cubicBezTo>
                      <a:pt x="32028" y="2855"/>
                      <a:pt x="32016" y="2843"/>
                      <a:pt x="31993" y="2843"/>
                    </a:cubicBezTo>
                    <a:cubicBezTo>
                      <a:pt x="32159" y="2736"/>
                      <a:pt x="32326" y="2653"/>
                      <a:pt x="32481" y="2546"/>
                    </a:cubicBezTo>
                    <a:close/>
                    <a:moveTo>
                      <a:pt x="32969" y="3284"/>
                    </a:moveTo>
                    <a:cubicBezTo>
                      <a:pt x="32921" y="3332"/>
                      <a:pt x="32862" y="3367"/>
                      <a:pt x="32814" y="3391"/>
                    </a:cubicBezTo>
                    <a:lnTo>
                      <a:pt x="32814" y="3367"/>
                    </a:lnTo>
                    <a:cubicBezTo>
                      <a:pt x="32862" y="3332"/>
                      <a:pt x="32909" y="3320"/>
                      <a:pt x="32969" y="3284"/>
                    </a:cubicBezTo>
                    <a:close/>
                    <a:moveTo>
                      <a:pt x="31790" y="2974"/>
                    </a:moveTo>
                    <a:lnTo>
                      <a:pt x="31790" y="2974"/>
                    </a:lnTo>
                    <a:cubicBezTo>
                      <a:pt x="31743" y="3070"/>
                      <a:pt x="31743" y="3153"/>
                      <a:pt x="31743" y="3260"/>
                    </a:cubicBezTo>
                    <a:cubicBezTo>
                      <a:pt x="31623" y="3320"/>
                      <a:pt x="31504" y="3379"/>
                      <a:pt x="31373" y="3439"/>
                    </a:cubicBezTo>
                    <a:lnTo>
                      <a:pt x="31373" y="3260"/>
                    </a:lnTo>
                    <a:lnTo>
                      <a:pt x="31373" y="3248"/>
                    </a:lnTo>
                    <a:cubicBezTo>
                      <a:pt x="31504" y="3153"/>
                      <a:pt x="31635" y="3070"/>
                      <a:pt x="31790" y="2974"/>
                    </a:cubicBezTo>
                    <a:close/>
                    <a:moveTo>
                      <a:pt x="31064" y="3439"/>
                    </a:moveTo>
                    <a:lnTo>
                      <a:pt x="31052" y="3582"/>
                    </a:lnTo>
                    <a:cubicBezTo>
                      <a:pt x="30957" y="3629"/>
                      <a:pt x="30850" y="3689"/>
                      <a:pt x="30742" y="3736"/>
                    </a:cubicBezTo>
                    <a:lnTo>
                      <a:pt x="30742" y="3724"/>
                    </a:lnTo>
                    <a:cubicBezTo>
                      <a:pt x="30742" y="3689"/>
                      <a:pt x="30742" y="3677"/>
                      <a:pt x="30731" y="3641"/>
                    </a:cubicBezTo>
                    <a:cubicBezTo>
                      <a:pt x="30838" y="3570"/>
                      <a:pt x="30945" y="3510"/>
                      <a:pt x="31064" y="3439"/>
                    </a:cubicBezTo>
                    <a:close/>
                    <a:moveTo>
                      <a:pt x="32338" y="3570"/>
                    </a:moveTo>
                    <a:lnTo>
                      <a:pt x="32338" y="3594"/>
                    </a:lnTo>
                    <a:lnTo>
                      <a:pt x="32338" y="3629"/>
                    </a:lnTo>
                    <a:cubicBezTo>
                      <a:pt x="32255" y="3677"/>
                      <a:pt x="32147" y="3736"/>
                      <a:pt x="32052" y="3784"/>
                    </a:cubicBezTo>
                    <a:lnTo>
                      <a:pt x="32052" y="3677"/>
                    </a:lnTo>
                    <a:cubicBezTo>
                      <a:pt x="32147" y="3653"/>
                      <a:pt x="32231" y="3617"/>
                      <a:pt x="32338" y="3570"/>
                    </a:cubicBezTo>
                    <a:close/>
                    <a:moveTo>
                      <a:pt x="30385" y="3867"/>
                    </a:moveTo>
                    <a:lnTo>
                      <a:pt x="30385" y="3903"/>
                    </a:lnTo>
                    <a:cubicBezTo>
                      <a:pt x="30350" y="3927"/>
                      <a:pt x="30278" y="3951"/>
                      <a:pt x="30242" y="3975"/>
                    </a:cubicBezTo>
                    <a:cubicBezTo>
                      <a:pt x="30278" y="3951"/>
                      <a:pt x="30350" y="3915"/>
                      <a:pt x="30385" y="3867"/>
                    </a:cubicBezTo>
                    <a:close/>
                    <a:moveTo>
                      <a:pt x="40470" y="2165"/>
                    </a:moveTo>
                    <a:lnTo>
                      <a:pt x="40470" y="2165"/>
                    </a:lnTo>
                    <a:cubicBezTo>
                      <a:pt x="40720" y="2177"/>
                      <a:pt x="40958" y="2189"/>
                      <a:pt x="41208" y="2189"/>
                    </a:cubicBezTo>
                    <a:cubicBezTo>
                      <a:pt x="40303" y="2760"/>
                      <a:pt x="39422" y="3367"/>
                      <a:pt x="38577" y="4010"/>
                    </a:cubicBezTo>
                    <a:cubicBezTo>
                      <a:pt x="39196" y="3463"/>
                      <a:pt x="39803" y="2915"/>
                      <a:pt x="40422" y="2367"/>
                    </a:cubicBezTo>
                    <a:cubicBezTo>
                      <a:pt x="40494" y="2308"/>
                      <a:pt x="40494" y="2224"/>
                      <a:pt x="40470" y="2165"/>
                    </a:cubicBezTo>
                    <a:close/>
                    <a:moveTo>
                      <a:pt x="39172" y="2129"/>
                    </a:moveTo>
                    <a:cubicBezTo>
                      <a:pt x="38362" y="2772"/>
                      <a:pt x="37565" y="3391"/>
                      <a:pt x="36755" y="4022"/>
                    </a:cubicBezTo>
                    <a:cubicBezTo>
                      <a:pt x="37446" y="3415"/>
                      <a:pt x="38100" y="2772"/>
                      <a:pt x="38755" y="2129"/>
                    </a:cubicBezTo>
                    <a:close/>
                    <a:moveTo>
                      <a:pt x="31695" y="3855"/>
                    </a:moveTo>
                    <a:cubicBezTo>
                      <a:pt x="31695" y="3903"/>
                      <a:pt x="31695" y="3951"/>
                      <a:pt x="31683" y="3986"/>
                    </a:cubicBezTo>
                    <a:cubicBezTo>
                      <a:pt x="31576" y="4046"/>
                      <a:pt x="31457" y="4105"/>
                      <a:pt x="31350" y="4165"/>
                    </a:cubicBezTo>
                    <a:cubicBezTo>
                      <a:pt x="31350" y="4153"/>
                      <a:pt x="31373" y="4153"/>
                      <a:pt x="31373" y="4141"/>
                    </a:cubicBezTo>
                    <a:cubicBezTo>
                      <a:pt x="31373" y="4094"/>
                      <a:pt x="31385" y="4034"/>
                      <a:pt x="31385" y="3986"/>
                    </a:cubicBezTo>
                    <a:lnTo>
                      <a:pt x="31695" y="3855"/>
                    </a:lnTo>
                    <a:close/>
                    <a:moveTo>
                      <a:pt x="31052" y="4141"/>
                    </a:moveTo>
                    <a:cubicBezTo>
                      <a:pt x="31052" y="4213"/>
                      <a:pt x="31123" y="4260"/>
                      <a:pt x="31159" y="4272"/>
                    </a:cubicBezTo>
                    <a:cubicBezTo>
                      <a:pt x="31016" y="4367"/>
                      <a:pt x="30861" y="4451"/>
                      <a:pt x="30707" y="4522"/>
                    </a:cubicBezTo>
                    <a:cubicBezTo>
                      <a:pt x="30719" y="4451"/>
                      <a:pt x="30731" y="4356"/>
                      <a:pt x="30731" y="4272"/>
                    </a:cubicBezTo>
                    <a:cubicBezTo>
                      <a:pt x="30850" y="4248"/>
                      <a:pt x="30957" y="4201"/>
                      <a:pt x="31052" y="4141"/>
                    </a:cubicBezTo>
                    <a:close/>
                    <a:moveTo>
                      <a:pt x="30326" y="4475"/>
                    </a:moveTo>
                    <a:cubicBezTo>
                      <a:pt x="30326" y="4570"/>
                      <a:pt x="30326" y="4641"/>
                      <a:pt x="30361" y="4725"/>
                    </a:cubicBezTo>
                    <a:cubicBezTo>
                      <a:pt x="30302" y="4760"/>
                      <a:pt x="30230" y="4808"/>
                      <a:pt x="30171" y="4856"/>
                    </a:cubicBezTo>
                    <a:cubicBezTo>
                      <a:pt x="30183" y="4748"/>
                      <a:pt x="30195" y="4653"/>
                      <a:pt x="30195" y="4534"/>
                    </a:cubicBezTo>
                    <a:cubicBezTo>
                      <a:pt x="30242" y="4522"/>
                      <a:pt x="30290" y="4498"/>
                      <a:pt x="30326" y="4475"/>
                    </a:cubicBezTo>
                    <a:close/>
                    <a:moveTo>
                      <a:pt x="29778" y="4737"/>
                    </a:moveTo>
                    <a:lnTo>
                      <a:pt x="29778" y="4737"/>
                    </a:lnTo>
                    <a:cubicBezTo>
                      <a:pt x="29766" y="4856"/>
                      <a:pt x="29754" y="4963"/>
                      <a:pt x="29766" y="5082"/>
                    </a:cubicBezTo>
                    <a:cubicBezTo>
                      <a:pt x="29588" y="5177"/>
                      <a:pt x="29409" y="5284"/>
                      <a:pt x="29242" y="5391"/>
                    </a:cubicBezTo>
                    <a:cubicBezTo>
                      <a:pt x="29254" y="5320"/>
                      <a:pt x="29254" y="5237"/>
                      <a:pt x="29254" y="5165"/>
                    </a:cubicBezTo>
                    <a:cubicBezTo>
                      <a:pt x="29254" y="5106"/>
                      <a:pt x="29266" y="5034"/>
                      <a:pt x="29266" y="4975"/>
                    </a:cubicBezTo>
                    <a:cubicBezTo>
                      <a:pt x="29421" y="4879"/>
                      <a:pt x="29599" y="4808"/>
                      <a:pt x="29778" y="4737"/>
                    </a:cubicBezTo>
                    <a:close/>
                    <a:moveTo>
                      <a:pt x="28956" y="5106"/>
                    </a:moveTo>
                    <a:lnTo>
                      <a:pt x="28956" y="5106"/>
                    </a:lnTo>
                    <a:cubicBezTo>
                      <a:pt x="28933" y="5260"/>
                      <a:pt x="28945" y="5403"/>
                      <a:pt x="28992" y="5522"/>
                    </a:cubicBezTo>
                    <a:cubicBezTo>
                      <a:pt x="28873" y="5594"/>
                      <a:pt x="28754" y="5653"/>
                      <a:pt x="28635" y="5725"/>
                    </a:cubicBezTo>
                    <a:cubicBezTo>
                      <a:pt x="28671" y="5582"/>
                      <a:pt x="28671" y="5403"/>
                      <a:pt x="28659" y="5237"/>
                    </a:cubicBezTo>
                    <a:cubicBezTo>
                      <a:pt x="28754" y="5189"/>
                      <a:pt x="28861" y="5153"/>
                      <a:pt x="28956" y="5106"/>
                    </a:cubicBezTo>
                    <a:close/>
                    <a:moveTo>
                      <a:pt x="28349" y="5391"/>
                    </a:moveTo>
                    <a:cubicBezTo>
                      <a:pt x="28349" y="5558"/>
                      <a:pt x="28361" y="5701"/>
                      <a:pt x="28421" y="5820"/>
                    </a:cubicBezTo>
                    <a:cubicBezTo>
                      <a:pt x="28421" y="5832"/>
                      <a:pt x="28445" y="5832"/>
                      <a:pt x="28456" y="5832"/>
                    </a:cubicBezTo>
                    <a:cubicBezTo>
                      <a:pt x="28278" y="5939"/>
                      <a:pt x="28099" y="6046"/>
                      <a:pt x="27921" y="6165"/>
                    </a:cubicBezTo>
                    <a:cubicBezTo>
                      <a:pt x="27992" y="5987"/>
                      <a:pt x="28004" y="5760"/>
                      <a:pt x="28004" y="5546"/>
                    </a:cubicBezTo>
                    <a:cubicBezTo>
                      <a:pt x="28052" y="5534"/>
                      <a:pt x="28111" y="5510"/>
                      <a:pt x="28171" y="5475"/>
                    </a:cubicBezTo>
                    <a:lnTo>
                      <a:pt x="28349" y="5391"/>
                    </a:lnTo>
                    <a:close/>
                    <a:moveTo>
                      <a:pt x="45066" y="5963"/>
                    </a:moveTo>
                    <a:lnTo>
                      <a:pt x="45066" y="6284"/>
                    </a:lnTo>
                    <a:lnTo>
                      <a:pt x="45018" y="6332"/>
                    </a:lnTo>
                    <a:lnTo>
                      <a:pt x="45066" y="5963"/>
                    </a:lnTo>
                    <a:close/>
                    <a:moveTo>
                      <a:pt x="44970" y="6653"/>
                    </a:moveTo>
                    <a:cubicBezTo>
                      <a:pt x="44970" y="6665"/>
                      <a:pt x="44970" y="6689"/>
                      <a:pt x="44982" y="6701"/>
                    </a:cubicBezTo>
                    <a:cubicBezTo>
                      <a:pt x="44970" y="6713"/>
                      <a:pt x="44970" y="6749"/>
                      <a:pt x="44958" y="6761"/>
                    </a:cubicBezTo>
                    <a:cubicBezTo>
                      <a:pt x="44958" y="6725"/>
                      <a:pt x="44958" y="6689"/>
                      <a:pt x="44970" y="6653"/>
                    </a:cubicBezTo>
                    <a:close/>
                    <a:moveTo>
                      <a:pt x="27706" y="5737"/>
                    </a:moveTo>
                    <a:cubicBezTo>
                      <a:pt x="27694" y="5891"/>
                      <a:pt x="27694" y="6058"/>
                      <a:pt x="27742" y="6213"/>
                    </a:cubicBezTo>
                    <a:cubicBezTo>
                      <a:pt x="27754" y="6237"/>
                      <a:pt x="27766" y="6249"/>
                      <a:pt x="27802" y="6261"/>
                    </a:cubicBezTo>
                    <a:cubicBezTo>
                      <a:pt x="27373" y="6522"/>
                      <a:pt x="26932" y="6784"/>
                      <a:pt x="26504" y="7058"/>
                    </a:cubicBezTo>
                    <a:cubicBezTo>
                      <a:pt x="26563" y="6820"/>
                      <a:pt x="26575" y="6558"/>
                      <a:pt x="26575" y="6308"/>
                    </a:cubicBezTo>
                    <a:cubicBezTo>
                      <a:pt x="26718" y="6213"/>
                      <a:pt x="26861" y="6130"/>
                      <a:pt x="27028" y="6058"/>
                    </a:cubicBezTo>
                    <a:lnTo>
                      <a:pt x="27028" y="6058"/>
                    </a:lnTo>
                    <a:cubicBezTo>
                      <a:pt x="27016" y="6189"/>
                      <a:pt x="27016" y="6332"/>
                      <a:pt x="27040" y="6463"/>
                    </a:cubicBezTo>
                    <a:cubicBezTo>
                      <a:pt x="27045" y="6519"/>
                      <a:pt x="27088" y="6544"/>
                      <a:pt x="27135" y="6544"/>
                    </a:cubicBezTo>
                    <a:cubicBezTo>
                      <a:pt x="27188" y="6544"/>
                      <a:pt x="27247" y="6513"/>
                      <a:pt x="27266" y="6463"/>
                    </a:cubicBezTo>
                    <a:cubicBezTo>
                      <a:pt x="27302" y="6284"/>
                      <a:pt x="27325" y="6106"/>
                      <a:pt x="27337" y="5915"/>
                    </a:cubicBezTo>
                    <a:cubicBezTo>
                      <a:pt x="27456" y="5856"/>
                      <a:pt x="27587" y="5796"/>
                      <a:pt x="27706" y="5737"/>
                    </a:cubicBezTo>
                    <a:close/>
                    <a:moveTo>
                      <a:pt x="26278" y="6415"/>
                    </a:moveTo>
                    <a:lnTo>
                      <a:pt x="26278" y="6415"/>
                    </a:lnTo>
                    <a:cubicBezTo>
                      <a:pt x="26254" y="6642"/>
                      <a:pt x="26242" y="6880"/>
                      <a:pt x="26266" y="7106"/>
                    </a:cubicBezTo>
                    <a:cubicBezTo>
                      <a:pt x="26266" y="7118"/>
                      <a:pt x="26278" y="7130"/>
                      <a:pt x="26301" y="7142"/>
                    </a:cubicBezTo>
                    <a:cubicBezTo>
                      <a:pt x="26182" y="7225"/>
                      <a:pt x="26063" y="7296"/>
                      <a:pt x="25920" y="7368"/>
                    </a:cubicBezTo>
                    <a:cubicBezTo>
                      <a:pt x="25956" y="7249"/>
                      <a:pt x="25908" y="7142"/>
                      <a:pt x="25908" y="7023"/>
                    </a:cubicBezTo>
                    <a:cubicBezTo>
                      <a:pt x="25897" y="6892"/>
                      <a:pt x="25897" y="6749"/>
                      <a:pt x="25908" y="6606"/>
                    </a:cubicBezTo>
                    <a:cubicBezTo>
                      <a:pt x="26039" y="6546"/>
                      <a:pt x="26159" y="6475"/>
                      <a:pt x="26278" y="6415"/>
                    </a:cubicBezTo>
                    <a:close/>
                    <a:moveTo>
                      <a:pt x="25647" y="6749"/>
                    </a:moveTo>
                    <a:lnTo>
                      <a:pt x="25647" y="6749"/>
                    </a:lnTo>
                    <a:cubicBezTo>
                      <a:pt x="25611" y="6999"/>
                      <a:pt x="25611" y="7296"/>
                      <a:pt x="25766" y="7475"/>
                    </a:cubicBezTo>
                    <a:cubicBezTo>
                      <a:pt x="25647" y="7558"/>
                      <a:pt x="25504" y="7642"/>
                      <a:pt x="25385" y="7713"/>
                    </a:cubicBezTo>
                    <a:cubicBezTo>
                      <a:pt x="25373" y="7642"/>
                      <a:pt x="25361" y="7558"/>
                      <a:pt x="25361" y="7475"/>
                    </a:cubicBezTo>
                    <a:cubicBezTo>
                      <a:pt x="25325" y="7296"/>
                      <a:pt x="25301" y="7106"/>
                      <a:pt x="25266" y="6927"/>
                    </a:cubicBezTo>
                    <a:cubicBezTo>
                      <a:pt x="25385" y="6868"/>
                      <a:pt x="25527" y="6808"/>
                      <a:pt x="25647" y="6749"/>
                    </a:cubicBezTo>
                    <a:close/>
                    <a:moveTo>
                      <a:pt x="25004" y="7058"/>
                    </a:moveTo>
                    <a:cubicBezTo>
                      <a:pt x="25016" y="7201"/>
                      <a:pt x="25016" y="7368"/>
                      <a:pt x="25027" y="7523"/>
                    </a:cubicBezTo>
                    <a:cubicBezTo>
                      <a:pt x="25051" y="7654"/>
                      <a:pt x="25051" y="7773"/>
                      <a:pt x="25075" y="7892"/>
                    </a:cubicBezTo>
                    <a:cubicBezTo>
                      <a:pt x="24968" y="7951"/>
                      <a:pt x="24873" y="8023"/>
                      <a:pt x="24765" y="8082"/>
                    </a:cubicBezTo>
                    <a:cubicBezTo>
                      <a:pt x="24754" y="7975"/>
                      <a:pt x="24718" y="7856"/>
                      <a:pt x="24694" y="7737"/>
                    </a:cubicBezTo>
                    <a:cubicBezTo>
                      <a:pt x="24658" y="7582"/>
                      <a:pt x="24658" y="7427"/>
                      <a:pt x="24670" y="7261"/>
                    </a:cubicBezTo>
                    <a:cubicBezTo>
                      <a:pt x="24670" y="7249"/>
                      <a:pt x="24658" y="7237"/>
                      <a:pt x="24658" y="7225"/>
                    </a:cubicBezTo>
                    <a:cubicBezTo>
                      <a:pt x="24777" y="7165"/>
                      <a:pt x="24896" y="7118"/>
                      <a:pt x="25004" y="7058"/>
                    </a:cubicBezTo>
                    <a:close/>
                    <a:moveTo>
                      <a:pt x="23301" y="7880"/>
                    </a:moveTo>
                    <a:cubicBezTo>
                      <a:pt x="23301" y="7892"/>
                      <a:pt x="23289" y="7904"/>
                      <a:pt x="23289" y="7915"/>
                    </a:cubicBezTo>
                    <a:cubicBezTo>
                      <a:pt x="23289" y="7975"/>
                      <a:pt x="23289" y="8035"/>
                      <a:pt x="23301" y="8094"/>
                    </a:cubicBezTo>
                    <a:cubicBezTo>
                      <a:pt x="23241" y="8046"/>
                      <a:pt x="23170" y="7999"/>
                      <a:pt x="23099" y="7963"/>
                    </a:cubicBezTo>
                    <a:cubicBezTo>
                      <a:pt x="23170" y="7939"/>
                      <a:pt x="23230" y="7904"/>
                      <a:pt x="23301" y="7880"/>
                    </a:cubicBezTo>
                    <a:close/>
                    <a:moveTo>
                      <a:pt x="47328" y="7463"/>
                    </a:moveTo>
                    <a:cubicBezTo>
                      <a:pt x="47352" y="7582"/>
                      <a:pt x="47387" y="7725"/>
                      <a:pt x="47387" y="7892"/>
                    </a:cubicBezTo>
                    <a:cubicBezTo>
                      <a:pt x="47399" y="7951"/>
                      <a:pt x="47423" y="7999"/>
                      <a:pt x="47471" y="8023"/>
                    </a:cubicBezTo>
                    <a:cubicBezTo>
                      <a:pt x="47435" y="8046"/>
                      <a:pt x="47399" y="8082"/>
                      <a:pt x="47352" y="8118"/>
                    </a:cubicBezTo>
                    <a:cubicBezTo>
                      <a:pt x="47316" y="8142"/>
                      <a:pt x="47268" y="8154"/>
                      <a:pt x="47221" y="8189"/>
                    </a:cubicBezTo>
                    <a:cubicBezTo>
                      <a:pt x="47268" y="7951"/>
                      <a:pt x="47316" y="7701"/>
                      <a:pt x="47328" y="7463"/>
                    </a:cubicBezTo>
                    <a:close/>
                    <a:moveTo>
                      <a:pt x="22789" y="8106"/>
                    </a:moveTo>
                    <a:cubicBezTo>
                      <a:pt x="22789" y="8130"/>
                      <a:pt x="22813" y="8130"/>
                      <a:pt x="22849" y="8130"/>
                    </a:cubicBezTo>
                    <a:cubicBezTo>
                      <a:pt x="22860" y="8142"/>
                      <a:pt x="22860" y="8154"/>
                      <a:pt x="22872" y="8154"/>
                    </a:cubicBezTo>
                    <a:cubicBezTo>
                      <a:pt x="22825" y="8154"/>
                      <a:pt x="22801" y="8189"/>
                      <a:pt x="22789" y="8225"/>
                    </a:cubicBezTo>
                    <a:lnTo>
                      <a:pt x="22706" y="8154"/>
                    </a:lnTo>
                    <a:cubicBezTo>
                      <a:pt x="22741" y="8142"/>
                      <a:pt x="22753" y="8130"/>
                      <a:pt x="22789" y="8106"/>
                    </a:cubicBezTo>
                    <a:close/>
                    <a:moveTo>
                      <a:pt x="23134" y="8225"/>
                    </a:moveTo>
                    <a:cubicBezTo>
                      <a:pt x="23170" y="8249"/>
                      <a:pt x="23218" y="8261"/>
                      <a:pt x="23241" y="8273"/>
                    </a:cubicBezTo>
                    <a:cubicBezTo>
                      <a:pt x="23253" y="8281"/>
                      <a:pt x="23264" y="8283"/>
                      <a:pt x="23273" y="8283"/>
                    </a:cubicBezTo>
                    <a:cubicBezTo>
                      <a:pt x="23292" y="8283"/>
                      <a:pt x="23305" y="8273"/>
                      <a:pt x="23313" y="8273"/>
                    </a:cubicBezTo>
                    <a:cubicBezTo>
                      <a:pt x="23313" y="8320"/>
                      <a:pt x="23337" y="8344"/>
                      <a:pt x="23349" y="8392"/>
                    </a:cubicBezTo>
                    <a:cubicBezTo>
                      <a:pt x="23277" y="8332"/>
                      <a:pt x="23218" y="8296"/>
                      <a:pt x="23134" y="8225"/>
                    </a:cubicBezTo>
                    <a:close/>
                    <a:moveTo>
                      <a:pt x="23682" y="7713"/>
                    </a:moveTo>
                    <a:cubicBezTo>
                      <a:pt x="23658" y="7975"/>
                      <a:pt x="23658" y="8296"/>
                      <a:pt x="23718" y="8570"/>
                    </a:cubicBezTo>
                    <a:cubicBezTo>
                      <a:pt x="23682" y="8558"/>
                      <a:pt x="23634" y="8523"/>
                      <a:pt x="23587" y="8511"/>
                    </a:cubicBezTo>
                    <a:cubicBezTo>
                      <a:pt x="23551" y="8320"/>
                      <a:pt x="23515" y="8130"/>
                      <a:pt x="23503" y="7915"/>
                    </a:cubicBezTo>
                    <a:cubicBezTo>
                      <a:pt x="23503" y="7856"/>
                      <a:pt x="23456" y="7832"/>
                      <a:pt x="23408" y="7832"/>
                    </a:cubicBezTo>
                    <a:cubicBezTo>
                      <a:pt x="23503" y="7785"/>
                      <a:pt x="23587" y="7737"/>
                      <a:pt x="23682" y="7713"/>
                    </a:cubicBezTo>
                    <a:close/>
                    <a:moveTo>
                      <a:pt x="24432" y="7344"/>
                    </a:moveTo>
                    <a:lnTo>
                      <a:pt x="24432" y="7344"/>
                    </a:lnTo>
                    <a:cubicBezTo>
                      <a:pt x="24396" y="7642"/>
                      <a:pt x="24396" y="7999"/>
                      <a:pt x="24527" y="8261"/>
                    </a:cubicBezTo>
                    <a:cubicBezTo>
                      <a:pt x="24468" y="8296"/>
                      <a:pt x="24408" y="8332"/>
                      <a:pt x="24361" y="8368"/>
                    </a:cubicBezTo>
                    <a:cubicBezTo>
                      <a:pt x="24373" y="8237"/>
                      <a:pt x="24349" y="8142"/>
                      <a:pt x="24325" y="8011"/>
                    </a:cubicBezTo>
                    <a:cubicBezTo>
                      <a:pt x="24313" y="7844"/>
                      <a:pt x="24313" y="7701"/>
                      <a:pt x="24325" y="7534"/>
                    </a:cubicBezTo>
                    <a:cubicBezTo>
                      <a:pt x="24325" y="7481"/>
                      <a:pt x="24289" y="7454"/>
                      <a:pt x="24252" y="7454"/>
                    </a:cubicBezTo>
                    <a:cubicBezTo>
                      <a:pt x="24215" y="7454"/>
                      <a:pt x="24176" y="7481"/>
                      <a:pt x="24170" y="7534"/>
                    </a:cubicBezTo>
                    <a:cubicBezTo>
                      <a:pt x="24134" y="7796"/>
                      <a:pt x="24075" y="8177"/>
                      <a:pt x="24230" y="8416"/>
                    </a:cubicBezTo>
                    <a:cubicBezTo>
                      <a:pt x="24230" y="8427"/>
                      <a:pt x="24242" y="8427"/>
                      <a:pt x="24254" y="8439"/>
                    </a:cubicBezTo>
                    <a:cubicBezTo>
                      <a:pt x="24170" y="8499"/>
                      <a:pt x="24075" y="8558"/>
                      <a:pt x="23992" y="8606"/>
                    </a:cubicBezTo>
                    <a:cubicBezTo>
                      <a:pt x="23956" y="8475"/>
                      <a:pt x="23932" y="8320"/>
                      <a:pt x="23920" y="8189"/>
                    </a:cubicBezTo>
                    <a:cubicBezTo>
                      <a:pt x="23896" y="7999"/>
                      <a:pt x="23884" y="7796"/>
                      <a:pt x="23896" y="7606"/>
                    </a:cubicBezTo>
                    <a:cubicBezTo>
                      <a:pt x="24063" y="7523"/>
                      <a:pt x="24242" y="7427"/>
                      <a:pt x="24432" y="7344"/>
                    </a:cubicBezTo>
                    <a:close/>
                    <a:moveTo>
                      <a:pt x="21896" y="8535"/>
                    </a:moveTo>
                    <a:lnTo>
                      <a:pt x="21896" y="8535"/>
                    </a:lnTo>
                    <a:cubicBezTo>
                      <a:pt x="21860" y="8606"/>
                      <a:pt x="21848" y="8666"/>
                      <a:pt x="21825" y="8749"/>
                    </a:cubicBezTo>
                    <a:lnTo>
                      <a:pt x="21825" y="8606"/>
                    </a:lnTo>
                    <a:cubicBezTo>
                      <a:pt x="21825" y="8570"/>
                      <a:pt x="21860" y="8547"/>
                      <a:pt x="21896" y="8535"/>
                    </a:cubicBezTo>
                    <a:close/>
                    <a:moveTo>
                      <a:pt x="26099" y="7665"/>
                    </a:moveTo>
                    <a:cubicBezTo>
                      <a:pt x="25539" y="8046"/>
                      <a:pt x="25004" y="8463"/>
                      <a:pt x="24468" y="8880"/>
                    </a:cubicBezTo>
                    <a:cubicBezTo>
                      <a:pt x="24337" y="8832"/>
                      <a:pt x="24182" y="8785"/>
                      <a:pt x="24051" y="8725"/>
                    </a:cubicBezTo>
                    <a:cubicBezTo>
                      <a:pt x="24730" y="8380"/>
                      <a:pt x="25420" y="8023"/>
                      <a:pt x="26099" y="7665"/>
                    </a:cubicBezTo>
                    <a:close/>
                    <a:moveTo>
                      <a:pt x="39767" y="2141"/>
                    </a:moveTo>
                    <a:cubicBezTo>
                      <a:pt x="39886" y="2141"/>
                      <a:pt x="39982" y="2141"/>
                      <a:pt x="40101" y="2153"/>
                    </a:cubicBezTo>
                    <a:cubicBezTo>
                      <a:pt x="37303" y="4558"/>
                      <a:pt x="34374" y="6749"/>
                      <a:pt x="31433" y="8939"/>
                    </a:cubicBezTo>
                    <a:cubicBezTo>
                      <a:pt x="31326" y="8963"/>
                      <a:pt x="31219" y="8987"/>
                      <a:pt x="31123" y="8999"/>
                    </a:cubicBezTo>
                    <a:cubicBezTo>
                      <a:pt x="31016" y="9023"/>
                      <a:pt x="30921" y="9023"/>
                      <a:pt x="30826" y="9035"/>
                    </a:cubicBezTo>
                    <a:cubicBezTo>
                      <a:pt x="33945" y="7070"/>
                      <a:pt x="36898" y="4748"/>
                      <a:pt x="39684" y="2379"/>
                    </a:cubicBezTo>
                    <a:cubicBezTo>
                      <a:pt x="39779" y="2308"/>
                      <a:pt x="39791" y="2212"/>
                      <a:pt x="39767" y="2141"/>
                    </a:cubicBezTo>
                    <a:close/>
                    <a:moveTo>
                      <a:pt x="33743" y="3796"/>
                    </a:moveTo>
                    <a:lnTo>
                      <a:pt x="33743" y="3796"/>
                    </a:lnTo>
                    <a:cubicBezTo>
                      <a:pt x="30861" y="5475"/>
                      <a:pt x="27992" y="7225"/>
                      <a:pt x="25313" y="9166"/>
                    </a:cubicBezTo>
                    <a:cubicBezTo>
                      <a:pt x="25099" y="9106"/>
                      <a:pt x="24885" y="9035"/>
                      <a:pt x="24670" y="8963"/>
                    </a:cubicBezTo>
                    <a:cubicBezTo>
                      <a:pt x="27647" y="7106"/>
                      <a:pt x="30659" y="5415"/>
                      <a:pt x="33743" y="3796"/>
                    </a:cubicBezTo>
                    <a:close/>
                    <a:moveTo>
                      <a:pt x="38303" y="2141"/>
                    </a:moveTo>
                    <a:cubicBezTo>
                      <a:pt x="35291" y="4570"/>
                      <a:pt x="32266" y="6963"/>
                      <a:pt x="29159" y="9261"/>
                    </a:cubicBezTo>
                    <a:cubicBezTo>
                      <a:pt x="28587" y="9332"/>
                      <a:pt x="28004" y="9392"/>
                      <a:pt x="27444" y="9404"/>
                    </a:cubicBezTo>
                    <a:cubicBezTo>
                      <a:pt x="30909" y="7118"/>
                      <a:pt x="34660" y="4927"/>
                      <a:pt x="37743" y="2189"/>
                    </a:cubicBezTo>
                    <a:cubicBezTo>
                      <a:pt x="37934" y="2165"/>
                      <a:pt x="38124" y="2141"/>
                      <a:pt x="38303" y="2141"/>
                    </a:cubicBezTo>
                    <a:close/>
                    <a:moveTo>
                      <a:pt x="34469" y="3879"/>
                    </a:moveTo>
                    <a:lnTo>
                      <a:pt x="34469" y="3879"/>
                    </a:lnTo>
                    <a:cubicBezTo>
                      <a:pt x="31754" y="5618"/>
                      <a:pt x="29171" y="7618"/>
                      <a:pt x="26575" y="9428"/>
                    </a:cubicBezTo>
                    <a:lnTo>
                      <a:pt x="26420" y="9428"/>
                    </a:lnTo>
                    <a:cubicBezTo>
                      <a:pt x="26159" y="9380"/>
                      <a:pt x="25897" y="9320"/>
                      <a:pt x="25647" y="9261"/>
                    </a:cubicBezTo>
                    <a:cubicBezTo>
                      <a:pt x="28635" y="7582"/>
                      <a:pt x="31540" y="5701"/>
                      <a:pt x="34469" y="3879"/>
                    </a:cubicBezTo>
                    <a:close/>
                    <a:moveTo>
                      <a:pt x="46695" y="6854"/>
                    </a:moveTo>
                    <a:cubicBezTo>
                      <a:pt x="46825" y="6854"/>
                      <a:pt x="46938" y="6889"/>
                      <a:pt x="47042" y="6951"/>
                    </a:cubicBezTo>
                    <a:cubicBezTo>
                      <a:pt x="47018" y="7118"/>
                      <a:pt x="46994" y="7284"/>
                      <a:pt x="47018" y="7427"/>
                    </a:cubicBezTo>
                    <a:cubicBezTo>
                      <a:pt x="47018" y="7451"/>
                      <a:pt x="47030" y="7475"/>
                      <a:pt x="47042" y="7499"/>
                    </a:cubicBezTo>
                    <a:cubicBezTo>
                      <a:pt x="46983" y="7773"/>
                      <a:pt x="46935" y="8023"/>
                      <a:pt x="46923" y="8296"/>
                    </a:cubicBezTo>
                    <a:cubicBezTo>
                      <a:pt x="46923" y="8320"/>
                      <a:pt x="46935" y="8332"/>
                      <a:pt x="46935" y="8344"/>
                    </a:cubicBezTo>
                    <a:cubicBezTo>
                      <a:pt x="46744" y="8475"/>
                      <a:pt x="46554" y="8606"/>
                      <a:pt x="46352" y="8773"/>
                    </a:cubicBezTo>
                    <a:cubicBezTo>
                      <a:pt x="45828" y="9189"/>
                      <a:pt x="45280" y="9582"/>
                      <a:pt x="44732" y="9975"/>
                    </a:cubicBezTo>
                    <a:lnTo>
                      <a:pt x="44720" y="9963"/>
                    </a:lnTo>
                    <a:cubicBezTo>
                      <a:pt x="44828" y="9320"/>
                      <a:pt x="44887" y="8677"/>
                      <a:pt x="44958" y="8035"/>
                    </a:cubicBezTo>
                    <a:cubicBezTo>
                      <a:pt x="44970" y="7951"/>
                      <a:pt x="44899" y="7904"/>
                      <a:pt x="44828" y="7892"/>
                    </a:cubicBezTo>
                    <a:cubicBezTo>
                      <a:pt x="45006" y="7737"/>
                      <a:pt x="45197" y="7594"/>
                      <a:pt x="45387" y="7439"/>
                    </a:cubicBezTo>
                    <a:lnTo>
                      <a:pt x="45387" y="7439"/>
                    </a:lnTo>
                    <a:cubicBezTo>
                      <a:pt x="45256" y="8058"/>
                      <a:pt x="45125" y="8666"/>
                      <a:pt x="45018" y="9273"/>
                    </a:cubicBezTo>
                    <a:cubicBezTo>
                      <a:pt x="44989" y="9424"/>
                      <a:pt x="45109" y="9527"/>
                      <a:pt x="45228" y="9527"/>
                    </a:cubicBezTo>
                    <a:cubicBezTo>
                      <a:pt x="45307" y="9527"/>
                      <a:pt x="45385" y="9483"/>
                      <a:pt x="45423" y="9380"/>
                    </a:cubicBezTo>
                    <a:cubicBezTo>
                      <a:pt x="45435" y="9320"/>
                      <a:pt x="45459" y="9249"/>
                      <a:pt x="45482" y="9189"/>
                    </a:cubicBezTo>
                    <a:cubicBezTo>
                      <a:pt x="45494" y="9142"/>
                      <a:pt x="45482" y="9094"/>
                      <a:pt x="45459" y="9070"/>
                    </a:cubicBezTo>
                    <a:cubicBezTo>
                      <a:pt x="45554" y="8475"/>
                      <a:pt x="45625" y="7880"/>
                      <a:pt x="45697" y="7284"/>
                    </a:cubicBezTo>
                    <a:cubicBezTo>
                      <a:pt x="45697" y="7261"/>
                      <a:pt x="45685" y="7249"/>
                      <a:pt x="45685" y="7237"/>
                    </a:cubicBezTo>
                    <a:cubicBezTo>
                      <a:pt x="45756" y="7189"/>
                      <a:pt x="45840" y="7142"/>
                      <a:pt x="45923" y="7106"/>
                    </a:cubicBezTo>
                    <a:lnTo>
                      <a:pt x="45923" y="7106"/>
                    </a:lnTo>
                    <a:cubicBezTo>
                      <a:pt x="45804" y="7665"/>
                      <a:pt x="45685" y="8249"/>
                      <a:pt x="45601" y="8832"/>
                    </a:cubicBezTo>
                    <a:cubicBezTo>
                      <a:pt x="45580" y="8963"/>
                      <a:pt x="45686" y="9053"/>
                      <a:pt x="45791" y="9053"/>
                    </a:cubicBezTo>
                    <a:cubicBezTo>
                      <a:pt x="45859" y="9053"/>
                      <a:pt x="45926" y="9016"/>
                      <a:pt x="45959" y="8928"/>
                    </a:cubicBezTo>
                    <a:cubicBezTo>
                      <a:pt x="45994" y="8797"/>
                      <a:pt x="46030" y="8666"/>
                      <a:pt x="46078" y="8535"/>
                    </a:cubicBezTo>
                    <a:cubicBezTo>
                      <a:pt x="46090" y="8487"/>
                      <a:pt x="46078" y="8439"/>
                      <a:pt x="46042" y="8416"/>
                    </a:cubicBezTo>
                    <a:cubicBezTo>
                      <a:pt x="46113" y="7951"/>
                      <a:pt x="46173" y="7475"/>
                      <a:pt x="46256" y="7011"/>
                    </a:cubicBezTo>
                    <a:lnTo>
                      <a:pt x="46256" y="6963"/>
                    </a:lnTo>
                    <a:cubicBezTo>
                      <a:pt x="46316" y="6939"/>
                      <a:pt x="46375" y="6927"/>
                      <a:pt x="46435" y="6903"/>
                    </a:cubicBezTo>
                    <a:lnTo>
                      <a:pt x="46435" y="6903"/>
                    </a:lnTo>
                    <a:cubicBezTo>
                      <a:pt x="46435" y="7142"/>
                      <a:pt x="46435" y="7404"/>
                      <a:pt x="46399" y="7642"/>
                    </a:cubicBezTo>
                    <a:cubicBezTo>
                      <a:pt x="46375" y="7915"/>
                      <a:pt x="46256" y="8213"/>
                      <a:pt x="46280" y="8487"/>
                    </a:cubicBezTo>
                    <a:cubicBezTo>
                      <a:pt x="46287" y="8554"/>
                      <a:pt x="46341" y="8593"/>
                      <a:pt x="46397" y="8593"/>
                    </a:cubicBezTo>
                    <a:cubicBezTo>
                      <a:pt x="46432" y="8593"/>
                      <a:pt x="46467" y="8578"/>
                      <a:pt x="46494" y="8547"/>
                    </a:cubicBezTo>
                    <a:cubicBezTo>
                      <a:pt x="46649" y="8320"/>
                      <a:pt x="46649" y="7963"/>
                      <a:pt x="46685" y="7701"/>
                    </a:cubicBezTo>
                    <a:cubicBezTo>
                      <a:pt x="46697" y="7415"/>
                      <a:pt x="46685" y="7142"/>
                      <a:pt x="46637" y="6856"/>
                    </a:cubicBezTo>
                    <a:cubicBezTo>
                      <a:pt x="46657" y="6854"/>
                      <a:pt x="46676" y="6854"/>
                      <a:pt x="46695" y="6854"/>
                    </a:cubicBezTo>
                    <a:close/>
                    <a:moveTo>
                      <a:pt x="47471" y="8630"/>
                    </a:moveTo>
                    <a:cubicBezTo>
                      <a:pt x="46661" y="9154"/>
                      <a:pt x="45851" y="9701"/>
                      <a:pt x="45054" y="10273"/>
                    </a:cubicBezTo>
                    <a:cubicBezTo>
                      <a:pt x="45590" y="9868"/>
                      <a:pt x="46101" y="9451"/>
                      <a:pt x="46673" y="9094"/>
                    </a:cubicBezTo>
                    <a:cubicBezTo>
                      <a:pt x="46935" y="8916"/>
                      <a:pt x="47209" y="8749"/>
                      <a:pt x="47471" y="8630"/>
                    </a:cubicBezTo>
                    <a:close/>
                    <a:moveTo>
                      <a:pt x="43042" y="9404"/>
                    </a:moveTo>
                    <a:lnTo>
                      <a:pt x="43042" y="9404"/>
                    </a:lnTo>
                    <a:cubicBezTo>
                      <a:pt x="42982" y="9725"/>
                      <a:pt x="42923" y="10047"/>
                      <a:pt x="42875" y="10380"/>
                    </a:cubicBezTo>
                    <a:lnTo>
                      <a:pt x="42827" y="9570"/>
                    </a:lnTo>
                    <a:cubicBezTo>
                      <a:pt x="42911" y="9511"/>
                      <a:pt x="42982" y="9463"/>
                      <a:pt x="43042" y="9404"/>
                    </a:cubicBezTo>
                    <a:close/>
                    <a:moveTo>
                      <a:pt x="44673" y="8023"/>
                    </a:moveTo>
                    <a:lnTo>
                      <a:pt x="44673" y="8023"/>
                    </a:lnTo>
                    <a:cubicBezTo>
                      <a:pt x="44554" y="8725"/>
                      <a:pt x="44399" y="9439"/>
                      <a:pt x="44316" y="10154"/>
                    </a:cubicBezTo>
                    <a:cubicBezTo>
                      <a:pt x="44316" y="10201"/>
                      <a:pt x="44316" y="10225"/>
                      <a:pt x="44339" y="10261"/>
                    </a:cubicBezTo>
                    <a:lnTo>
                      <a:pt x="43625" y="10749"/>
                    </a:lnTo>
                    <a:lnTo>
                      <a:pt x="43625" y="10713"/>
                    </a:lnTo>
                    <a:lnTo>
                      <a:pt x="43625" y="10690"/>
                    </a:lnTo>
                    <a:cubicBezTo>
                      <a:pt x="43708" y="10154"/>
                      <a:pt x="43780" y="9606"/>
                      <a:pt x="43851" y="9070"/>
                    </a:cubicBezTo>
                    <a:cubicBezTo>
                      <a:pt x="43871" y="8970"/>
                      <a:pt x="43790" y="8895"/>
                      <a:pt x="43714" y="8895"/>
                    </a:cubicBezTo>
                    <a:cubicBezTo>
                      <a:pt x="43700" y="8895"/>
                      <a:pt x="43686" y="8898"/>
                      <a:pt x="43673" y="8904"/>
                    </a:cubicBezTo>
                    <a:cubicBezTo>
                      <a:pt x="43768" y="8808"/>
                      <a:pt x="43887" y="8725"/>
                      <a:pt x="44006" y="8606"/>
                    </a:cubicBezTo>
                    <a:lnTo>
                      <a:pt x="44006" y="8606"/>
                    </a:lnTo>
                    <a:cubicBezTo>
                      <a:pt x="43958" y="8916"/>
                      <a:pt x="43899" y="9213"/>
                      <a:pt x="43851" y="9523"/>
                    </a:cubicBezTo>
                    <a:cubicBezTo>
                      <a:pt x="43815" y="9820"/>
                      <a:pt x="43720" y="10118"/>
                      <a:pt x="43768" y="10440"/>
                    </a:cubicBezTo>
                    <a:cubicBezTo>
                      <a:pt x="43774" y="10486"/>
                      <a:pt x="43822" y="10510"/>
                      <a:pt x="43869" y="10510"/>
                    </a:cubicBezTo>
                    <a:cubicBezTo>
                      <a:pt x="43906" y="10510"/>
                      <a:pt x="43943" y="10495"/>
                      <a:pt x="43958" y="10463"/>
                    </a:cubicBezTo>
                    <a:cubicBezTo>
                      <a:pt x="44101" y="10178"/>
                      <a:pt x="44101" y="9868"/>
                      <a:pt x="44125" y="9570"/>
                    </a:cubicBezTo>
                    <a:cubicBezTo>
                      <a:pt x="44173" y="9189"/>
                      <a:pt x="44208" y="8808"/>
                      <a:pt x="44268" y="8427"/>
                    </a:cubicBezTo>
                    <a:cubicBezTo>
                      <a:pt x="44268" y="8416"/>
                      <a:pt x="44256" y="8416"/>
                      <a:pt x="44256" y="8392"/>
                    </a:cubicBezTo>
                    <a:cubicBezTo>
                      <a:pt x="44399" y="8273"/>
                      <a:pt x="44530" y="8154"/>
                      <a:pt x="44673" y="8023"/>
                    </a:cubicBezTo>
                    <a:close/>
                    <a:moveTo>
                      <a:pt x="20836" y="9737"/>
                    </a:moveTo>
                    <a:cubicBezTo>
                      <a:pt x="20860" y="9761"/>
                      <a:pt x="20848" y="9797"/>
                      <a:pt x="20836" y="9832"/>
                    </a:cubicBezTo>
                    <a:cubicBezTo>
                      <a:pt x="20801" y="10130"/>
                      <a:pt x="20717" y="10487"/>
                      <a:pt x="20777" y="10785"/>
                    </a:cubicBezTo>
                    <a:lnTo>
                      <a:pt x="20682" y="10832"/>
                    </a:lnTo>
                    <a:cubicBezTo>
                      <a:pt x="20682" y="10809"/>
                      <a:pt x="20670" y="10785"/>
                      <a:pt x="20658" y="10761"/>
                    </a:cubicBezTo>
                    <a:cubicBezTo>
                      <a:pt x="20670" y="10511"/>
                      <a:pt x="20682" y="10273"/>
                      <a:pt x="20670" y="10011"/>
                    </a:cubicBezTo>
                    <a:cubicBezTo>
                      <a:pt x="20670" y="9940"/>
                      <a:pt x="20634" y="9892"/>
                      <a:pt x="20598" y="9856"/>
                    </a:cubicBezTo>
                    <a:cubicBezTo>
                      <a:pt x="20670" y="9809"/>
                      <a:pt x="20753" y="9773"/>
                      <a:pt x="20836" y="9737"/>
                    </a:cubicBezTo>
                    <a:close/>
                    <a:moveTo>
                      <a:pt x="43601" y="8983"/>
                    </a:moveTo>
                    <a:cubicBezTo>
                      <a:pt x="43601" y="8984"/>
                      <a:pt x="43601" y="8986"/>
                      <a:pt x="43601" y="8987"/>
                    </a:cubicBezTo>
                    <a:cubicBezTo>
                      <a:pt x="43482" y="9606"/>
                      <a:pt x="43351" y="10201"/>
                      <a:pt x="43232" y="10809"/>
                    </a:cubicBezTo>
                    <a:cubicBezTo>
                      <a:pt x="43220" y="10868"/>
                      <a:pt x="43244" y="10928"/>
                      <a:pt x="43280" y="10975"/>
                    </a:cubicBezTo>
                    <a:cubicBezTo>
                      <a:pt x="43220" y="11011"/>
                      <a:pt x="43161" y="11047"/>
                      <a:pt x="43101" y="11094"/>
                    </a:cubicBezTo>
                    <a:cubicBezTo>
                      <a:pt x="43101" y="11071"/>
                      <a:pt x="43113" y="11071"/>
                      <a:pt x="43113" y="11059"/>
                    </a:cubicBezTo>
                    <a:cubicBezTo>
                      <a:pt x="43125" y="10987"/>
                      <a:pt x="43077" y="10940"/>
                      <a:pt x="43030" y="10940"/>
                    </a:cubicBezTo>
                    <a:cubicBezTo>
                      <a:pt x="43089" y="10380"/>
                      <a:pt x="43161" y="9809"/>
                      <a:pt x="43244" y="9261"/>
                    </a:cubicBezTo>
                    <a:cubicBezTo>
                      <a:pt x="43351" y="9166"/>
                      <a:pt x="43458" y="9094"/>
                      <a:pt x="43554" y="9023"/>
                    </a:cubicBezTo>
                    <a:cubicBezTo>
                      <a:pt x="43575" y="9009"/>
                      <a:pt x="43587" y="8995"/>
                      <a:pt x="43601" y="8983"/>
                    </a:cubicBezTo>
                    <a:close/>
                    <a:moveTo>
                      <a:pt x="42208" y="10047"/>
                    </a:moveTo>
                    <a:lnTo>
                      <a:pt x="42208" y="10047"/>
                    </a:lnTo>
                    <a:cubicBezTo>
                      <a:pt x="42137" y="10428"/>
                      <a:pt x="42053" y="10821"/>
                      <a:pt x="42053" y="11213"/>
                    </a:cubicBezTo>
                    <a:cubicBezTo>
                      <a:pt x="42018" y="10892"/>
                      <a:pt x="41970" y="10582"/>
                      <a:pt x="41899" y="10273"/>
                    </a:cubicBezTo>
                    <a:lnTo>
                      <a:pt x="42208" y="10047"/>
                    </a:lnTo>
                    <a:close/>
                    <a:moveTo>
                      <a:pt x="20205" y="10035"/>
                    </a:moveTo>
                    <a:cubicBezTo>
                      <a:pt x="20205" y="10380"/>
                      <a:pt x="20182" y="10702"/>
                      <a:pt x="20134" y="11023"/>
                    </a:cubicBezTo>
                    <a:cubicBezTo>
                      <a:pt x="20122" y="11071"/>
                      <a:pt x="20134" y="11118"/>
                      <a:pt x="20134" y="11154"/>
                    </a:cubicBezTo>
                    <a:cubicBezTo>
                      <a:pt x="20015" y="11225"/>
                      <a:pt x="19896" y="11297"/>
                      <a:pt x="19789" y="11356"/>
                    </a:cubicBezTo>
                    <a:cubicBezTo>
                      <a:pt x="19812" y="11023"/>
                      <a:pt x="19789" y="10702"/>
                      <a:pt x="19789" y="10368"/>
                    </a:cubicBezTo>
                    <a:cubicBezTo>
                      <a:pt x="19789" y="10332"/>
                      <a:pt x="19777" y="10297"/>
                      <a:pt x="19765" y="10249"/>
                    </a:cubicBezTo>
                    <a:lnTo>
                      <a:pt x="20205" y="10035"/>
                    </a:lnTo>
                    <a:close/>
                    <a:moveTo>
                      <a:pt x="42577" y="9749"/>
                    </a:moveTo>
                    <a:cubicBezTo>
                      <a:pt x="42565" y="10035"/>
                      <a:pt x="42553" y="10297"/>
                      <a:pt x="42530" y="10582"/>
                    </a:cubicBezTo>
                    <a:cubicBezTo>
                      <a:pt x="42530" y="10868"/>
                      <a:pt x="42506" y="11166"/>
                      <a:pt x="42565" y="11428"/>
                    </a:cubicBezTo>
                    <a:cubicBezTo>
                      <a:pt x="42411" y="11523"/>
                      <a:pt x="42268" y="11630"/>
                      <a:pt x="42113" y="11714"/>
                    </a:cubicBezTo>
                    <a:cubicBezTo>
                      <a:pt x="42101" y="11594"/>
                      <a:pt x="42101" y="11487"/>
                      <a:pt x="42089" y="11368"/>
                    </a:cubicBezTo>
                    <a:lnTo>
                      <a:pt x="42089" y="11368"/>
                    </a:lnTo>
                    <a:cubicBezTo>
                      <a:pt x="42113" y="11416"/>
                      <a:pt x="42158" y="11443"/>
                      <a:pt x="42199" y="11443"/>
                    </a:cubicBezTo>
                    <a:cubicBezTo>
                      <a:pt x="42241" y="11443"/>
                      <a:pt x="42280" y="11416"/>
                      <a:pt x="42291" y="11356"/>
                    </a:cubicBezTo>
                    <a:cubicBezTo>
                      <a:pt x="42446" y="10880"/>
                      <a:pt x="42446" y="10332"/>
                      <a:pt x="42470" y="9820"/>
                    </a:cubicBezTo>
                    <a:cubicBezTo>
                      <a:pt x="42506" y="9797"/>
                      <a:pt x="42553" y="9761"/>
                      <a:pt x="42577" y="9749"/>
                    </a:cubicBezTo>
                    <a:close/>
                    <a:moveTo>
                      <a:pt x="19301" y="10511"/>
                    </a:moveTo>
                    <a:cubicBezTo>
                      <a:pt x="19289" y="10856"/>
                      <a:pt x="19241" y="11213"/>
                      <a:pt x="19253" y="11571"/>
                    </a:cubicBezTo>
                    <a:cubicBezTo>
                      <a:pt x="19253" y="11606"/>
                      <a:pt x="19265" y="11654"/>
                      <a:pt x="19289" y="11690"/>
                    </a:cubicBezTo>
                    <a:cubicBezTo>
                      <a:pt x="19217" y="11725"/>
                      <a:pt x="19122" y="11785"/>
                      <a:pt x="19050" y="11833"/>
                    </a:cubicBezTo>
                    <a:lnTo>
                      <a:pt x="19050" y="11702"/>
                    </a:lnTo>
                    <a:lnTo>
                      <a:pt x="19050" y="10880"/>
                    </a:lnTo>
                    <a:cubicBezTo>
                      <a:pt x="19050" y="10773"/>
                      <a:pt x="19003" y="10713"/>
                      <a:pt x="18931" y="10690"/>
                    </a:cubicBezTo>
                    <a:cubicBezTo>
                      <a:pt x="19050" y="10630"/>
                      <a:pt x="19181" y="10571"/>
                      <a:pt x="19301" y="10511"/>
                    </a:cubicBezTo>
                    <a:close/>
                    <a:moveTo>
                      <a:pt x="18598" y="10832"/>
                    </a:moveTo>
                    <a:lnTo>
                      <a:pt x="18598" y="10868"/>
                    </a:lnTo>
                    <a:cubicBezTo>
                      <a:pt x="18586" y="11130"/>
                      <a:pt x="18562" y="11416"/>
                      <a:pt x="18539" y="11690"/>
                    </a:cubicBezTo>
                    <a:cubicBezTo>
                      <a:pt x="18527" y="11868"/>
                      <a:pt x="18503" y="12023"/>
                      <a:pt x="18539" y="12166"/>
                    </a:cubicBezTo>
                    <a:cubicBezTo>
                      <a:pt x="18455" y="12214"/>
                      <a:pt x="18360" y="12285"/>
                      <a:pt x="18253" y="12345"/>
                    </a:cubicBezTo>
                    <a:cubicBezTo>
                      <a:pt x="18288" y="12214"/>
                      <a:pt x="18288" y="12083"/>
                      <a:pt x="18288" y="11952"/>
                    </a:cubicBezTo>
                    <a:cubicBezTo>
                      <a:pt x="18300" y="11654"/>
                      <a:pt x="18324" y="11344"/>
                      <a:pt x="18336" y="11047"/>
                    </a:cubicBezTo>
                    <a:cubicBezTo>
                      <a:pt x="18336" y="11011"/>
                      <a:pt x="18336" y="10987"/>
                      <a:pt x="18324" y="10963"/>
                    </a:cubicBezTo>
                    <a:cubicBezTo>
                      <a:pt x="18408" y="10928"/>
                      <a:pt x="18503" y="10880"/>
                      <a:pt x="18598" y="10832"/>
                    </a:cubicBezTo>
                    <a:close/>
                    <a:moveTo>
                      <a:pt x="41696" y="10428"/>
                    </a:moveTo>
                    <a:cubicBezTo>
                      <a:pt x="41744" y="10940"/>
                      <a:pt x="41768" y="11452"/>
                      <a:pt x="41768" y="11952"/>
                    </a:cubicBezTo>
                    <a:cubicBezTo>
                      <a:pt x="41494" y="12130"/>
                      <a:pt x="41196" y="12321"/>
                      <a:pt x="40910" y="12499"/>
                    </a:cubicBezTo>
                    <a:cubicBezTo>
                      <a:pt x="40946" y="12440"/>
                      <a:pt x="40958" y="12368"/>
                      <a:pt x="40982" y="12309"/>
                    </a:cubicBezTo>
                    <a:cubicBezTo>
                      <a:pt x="40994" y="12261"/>
                      <a:pt x="40982" y="12237"/>
                      <a:pt x="40970" y="12214"/>
                    </a:cubicBezTo>
                    <a:cubicBezTo>
                      <a:pt x="41041" y="11773"/>
                      <a:pt x="41125" y="11309"/>
                      <a:pt x="41148" y="10868"/>
                    </a:cubicBezTo>
                    <a:cubicBezTo>
                      <a:pt x="41220" y="10809"/>
                      <a:pt x="41303" y="10761"/>
                      <a:pt x="41375" y="10702"/>
                    </a:cubicBezTo>
                    <a:lnTo>
                      <a:pt x="41375" y="10702"/>
                    </a:lnTo>
                    <a:lnTo>
                      <a:pt x="41279" y="11368"/>
                    </a:lnTo>
                    <a:cubicBezTo>
                      <a:pt x="41208" y="11594"/>
                      <a:pt x="41101" y="11868"/>
                      <a:pt x="41208" y="12106"/>
                    </a:cubicBezTo>
                    <a:cubicBezTo>
                      <a:pt x="41235" y="12160"/>
                      <a:pt x="41280" y="12191"/>
                      <a:pt x="41328" y="12191"/>
                    </a:cubicBezTo>
                    <a:cubicBezTo>
                      <a:pt x="41365" y="12191"/>
                      <a:pt x="41403" y="12172"/>
                      <a:pt x="41434" y="12130"/>
                    </a:cubicBezTo>
                    <a:cubicBezTo>
                      <a:pt x="41577" y="11928"/>
                      <a:pt x="41553" y="11642"/>
                      <a:pt x="41577" y="11404"/>
                    </a:cubicBezTo>
                    <a:cubicBezTo>
                      <a:pt x="41613" y="11106"/>
                      <a:pt x="41637" y="10797"/>
                      <a:pt x="41684" y="10499"/>
                    </a:cubicBezTo>
                    <a:lnTo>
                      <a:pt x="41684" y="10451"/>
                    </a:lnTo>
                    <a:lnTo>
                      <a:pt x="41696" y="10428"/>
                    </a:lnTo>
                    <a:close/>
                    <a:moveTo>
                      <a:pt x="50769" y="8118"/>
                    </a:moveTo>
                    <a:cubicBezTo>
                      <a:pt x="51031" y="8142"/>
                      <a:pt x="51316" y="8189"/>
                      <a:pt x="51590" y="8237"/>
                    </a:cubicBezTo>
                    <a:cubicBezTo>
                      <a:pt x="49498" y="9583"/>
                      <a:pt x="47495" y="11101"/>
                      <a:pt x="45549" y="12685"/>
                    </a:cubicBezTo>
                    <a:lnTo>
                      <a:pt x="45549" y="12685"/>
                    </a:lnTo>
                    <a:cubicBezTo>
                      <a:pt x="47341" y="11198"/>
                      <a:pt x="49083" y="9640"/>
                      <a:pt x="50769" y="8118"/>
                    </a:cubicBezTo>
                    <a:close/>
                    <a:moveTo>
                      <a:pt x="21420" y="12702"/>
                    </a:moveTo>
                    <a:lnTo>
                      <a:pt x="21420" y="12916"/>
                    </a:lnTo>
                    <a:cubicBezTo>
                      <a:pt x="21420" y="12857"/>
                      <a:pt x="21384" y="12797"/>
                      <a:pt x="21336" y="12761"/>
                    </a:cubicBezTo>
                    <a:cubicBezTo>
                      <a:pt x="21372" y="12737"/>
                      <a:pt x="21396" y="12714"/>
                      <a:pt x="21420" y="12702"/>
                    </a:cubicBezTo>
                    <a:close/>
                    <a:moveTo>
                      <a:pt x="40779" y="11106"/>
                    </a:moveTo>
                    <a:cubicBezTo>
                      <a:pt x="40732" y="11535"/>
                      <a:pt x="40660" y="11964"/>
                      <a:pt x="40553" y="12416"/>
                    </a:cubicBezTo>
                    <a:cubicBezTo>
                      <a:pt x="40529" y="12535"/>
                      <a:pt x="40613" y="12607"/>
                      <a:pt x="40684" y="12618"/>
                    </a:cubicBezTo>
                    <a:cubicBezTo>
                      <a:pt x="40529" y="12726"/>
                      <a:pt x="40351" y="12833"/>
                      <a:pt x="40184" y="12940"/>
                    </a:cubicBezTo>
                    <a:cubicBezTo>
                      <a:pt x="40303" y="12714"/>
                      <a:pt x="40303" y="12464"/>
                      <a:pt x="40327" y="12202"/>
                    </a:cubicBezTo>
                    <a:cubicBezTo>
                      <a:pt x="40375" y="11904"/>
                      <a:pt x="40410" y="11606"/>
                      <a:pt x="40446" y="11333"/>
                    </a:cubicBezTo>
                    <a:cubicBezTo>
                      <a:pt x="40553" y="11249"/>
                      <a:pt x="40672" y="11178"/>
                      <a:pt x="40779" y="11106"/>
                    </a:cubicBezTo>
                    <a:close/>
                    <a:moveTo>
                      <a:pt x="40148" y="11523"/>
                    </a:moveTo>
                    <a:lnTo>
                      <a:pt x="40148" y="11523"/>
                    </a:lnTo>
                    <a:cubicBezTo>
                      <a:pt x="40125" y="11725"/>
                      <a:pt x="40089" y="11940"/>
                      <a:pt x="40041" y="12142"/>
                    </a:cubicBezTo>
                    <a:cubicBezTo>
                      <a:pt x="40017" y="12404"/>
                      <a:pt x="39934" y="12654"/>
                      <a:pt x="39982" y="12892"/>
                    </a:cubicBezTo>
                    <a:cubicBezTo>
                      <a:pt x="40002" y="12942"/>
                      <a:pt x="40046" y="12967"/>
                      <a:pt x="40095" y="12967"/>
                    </a:cubicBezTo>
                    <a:cubicBezTo>
                      <a:pt x="40105" y="12967"/>
                      <a:pt x="40115" y="12966"/>
                      <a:pt x="40125" y="12964"/>
                    </a:cubicBezTo>
                    <a:lnTo>
                      <a:pt x="40125" y="12964"/>
                    </a:lnTo>
                    <a:cubicBezTo>
                      <a:pt x="39958" y="13071"/>
                      <a:pt x="39815" y="13154"/>
                      <a:pt x="39648" y="13261"/>
                    </a:cubicBezTo>
                    <a:lnTo>
                      <a:pt x="39648" y="13238"/>
                    </a:lnTo>
                    <a:cubicBezTo>
                      <a:pt x="39601" y="13035"/>
                      <a:pt x="39708" y="12702"/>
                      <a:pt x="39720" y="12499"/>
                    </a:cubicBezTo>
                    <a:cubicBezTo>
                      <a:pt x="39755" y="12249"/>
                      <a:pt x="39779" y="12011"/>
                      <a:pt x="39803" y="11761"/>
                    </a:cubicBezTo>
                    <a:cubicBezTo>
                      <a:pt x="39922" y="11690"/>
                      <a:pt x="40029" y="11594"/>
                      <a:pt x="40148" y="11523"/>
                    </a:cubicBezTo>
                    <a:close/>
                    <a:moveTo>
                      <a:pt x="13728" y="12976"/>
                    </a:moveTo>
                    <a:cubicBezTo>
                      <a:pt x="13490" y="13118"/>
                      <a:pt x="13240" y="13249"/>
                      <a:pt x="13002" y="13392"/>
                    </a:cubicBezTo>
                    <a:cubicBezTo>
                      <a:pt x="13002" y="13380"/>
                      <a:pt x="12990" y="13369"/>
                      <a:pt x="12978" y="13357"/>
                    </a:cubicBezTo>
                    <a:cubicBezTo>
                      <a:pt x="13228" y="13238"/>
                      <a:pt x="13478" y="13095"/>
                      <a:pt x="13728" y="12976"/>
                    </a:cubicBezTo>
                    <a:close/>
                    <a:moveTo>
                      <a:pt x="17848" y="11202"/>
                    </a:moveTo>
                    <a:lnTo>
                      <a:pt x="17848" y="11202"/>
                    </a:lnTo>
                    <a:cubicBezTo>
                      <a:pt x="17812" y="11452"/>
                      <a:pt x="17800" y="11666"/>
                      <a:pt x="17765" y="11904"/>
                    </a:cubicBezTo>
                    <a:cubicBezTo>
                      <a:pt x="17741" y="12142"/>
                      <a:pt x="17669" y="12392"/>
                      <a:pt x="17860" y="12571"/>
                    </a:cubicBezTo>
                    <a:cubicBezTo>
                      <a:pt x="17872" y="12595"/>
                      <a:pt x="17872" y="12595"/>
                      <a:pt x="17884" y="12595"/>
                    </a:cubicBezTo>
                    <a:cubicBezTo>
                      <a:pt x="17765" y="12666"/>
                      <a:pt x="17634" y="12761"/>
                      <a:pt x="17515" y="12833"/>
                    </a:cubicBezTo>
                    <a:lnTo>
                      <a:pt x="16574" y="13416"/>
                    </a:lnTo>
                    <a:cubicBezTo>
                      <a:pt x="16657" y="13166"/>
                      <a:pt x="16634" y="12904"/>
                      <a:pt x="16657" y="12666"/>
                    </a:cubicBezTo>
                    <a:cubicBezTo>
                      <a:pt x="16669" y="12368"/>
                      <a:pt x="16681" y="12071"/>
                      <a:pt x="16717" y="11785"/>
                    </a:cubicBezTo>
                    <a:cubicBezTo>
                      <a:pt x="16848" y="11714"/>
                      <a:pt x="16979" y="11654"/>
                      <a:pt x="17134" y="11583"/>
                    </a:cubicBezTo>
                    <a:lnTo>
                      <a:pt x="17134" y="11583"/>
                    </a:lnTo>
                    <a:cubicBezTo>
                      <a:pt x="17110" y="11809"/>
                      <a:pt x="17098" y="12023"/>
                      <a:pt x="17086" y="12261"/>
                    </a:cubicBezTo>
                    <a:cubicBezTo>
                      <a:pt x="17038" y="12476"/>
                      <a:pt x="16979" y="12702"/>
                      <a:pt x="17110" y="12892"/>
                    </a:cubicBezTo>
                    <a:cubicBezTo>
                      <a:pt x="17138" y="12935"/>
                      <a:pt x="17193" y="12969"/>
                      <a:pt x="17247" y="12969"/>
                    </a:cubicBezTo>
                    <a:cubicBezTo>
                      <a:pt x="17283" y="12969"/>
                      <a:pt x="17319" y="12954"/>
                      <a:pt x="17348" y="12916"/>
                    </a:cubicBezTo>
                    <a:cubicBezTo>
                      <a:pt x="17503" y="12726"/>
                      <a:pt x="17467" y="12535"/>
                      <a:pt x="17455" y="12297"/>
                    </a:cubicBezTo>
                    <a:cubicBezTo>
                      <a:pt x="17455" y="12023"/>
                      <a:pt x="17443" y="11749"/>
                      <a:pt x="17443" y="11475"/>
                    </a:cubicBezTo>
                    <a:cubicBezTo>
                      <a:pt x="17443" y="11452"/>
                      <a:pt x="17443" y="11428"/>
                      <a:pt x="17431" y="11404"/>
                    </a:cubicBezTo>
                    <a:cubicBezTo>
                      <a:pt x="17562" y="11344"/>
                      <a:pt x="17693" y="11273"/>
                      <a:pt x="17848" y="11202"/>
                    </a:cubicBezTo>
                    <a:close/>
                    <a:moveTo>
                      <a:pt x="39482" y="11999"/>
                    </a:moveTo>
                    <a:cubicBezTo>
                      <a:pt x="39422" y="12285"/>
                      <a:pt x="39374" y="12559"/>
                      <a:pt x="39339" y="12845"/>
                    </a:cubicBezTo>
                    <a:cubicBezTo>
                      <a:pt x="39303" y="13035"/>
                      <a:pt x="39196" y="13297"/>
                      <a:pt x="39398" y="13428"/>
                    </a:cubicBezTo>
                    <a:cubicBezTo>
                      <a:pt x="39303" y="13488"/>
                      <a:pt x="39196" y="13547"/>
                      <a:pt x="39113" y="13607"/>
                    </a:cubicBezTo>
                    <a:cubicBezTo>
                      <a:pt x="39184" y="13416"/>
                      <a:pt x="39184" y="13202"/>
                      <a:pt x="39220" y="12999"/>
                    </a:cubicBezTo>
                    <a:cubicBezTo>
                      <a:pt x="39255" y="12702"/>
                      <a:pt x="39291" y="12392"/>
                      <a:pt x="39339" y="12095"/>
                    </a:cubicBezTo>
                    <a:cubicBezTo>
                      <a:pt x="39374" y="12071"/>
                      <a:pt x="39434" y="12023"/>
                      <a:pt x="39482" y="11999"/>
                    </a:cubicBezTo>
                    <a:close/>
                    <a:moveTo>
                      <a:pt x="16288" y="11975"/>
                    </a:moveTo>
                    <a:cubicBezTo>
                      <a:pt x="16276" y="12202"/>
                      <a:pt x="16253" y="12440"/>
                      <a:pt x="16229" y="12666"/>
                    </a:cubicBezTo>
                    <a:cubicBezTo>
                      <a:pt x="16205" y="12940"/>
                      <a:pt x="16145" y="13202"/>
                      <a:pt x="16205" y="13476"/>
                    </a:cubicBezTo>
                    <a:cubicBezTo>
                      <a:pt x="16217" y="13535"/>
                      <a:pt x="16253" y="13559"/>
                      <a:pt x="16288" y="13571"/>
                    </a:cubicBezTo>
                    <a:cubicBezTo>
                      <a:pt x="16110" y="13678"/>
                      <a:pt x="15931" y="13785"/>
                      <a:pt x="15764" y="13904"/>
                    </a:cubicBezTo>
                    <a:cubicBezTo>
                      <a:pt x="15836" y="13678"/>
                      <a:pt x="15800" y="13428"/>
                      <a:pt x="15800" y="13202"/>
                    </a:cubicBezTo>
                    <a:cubicBezTo>
                      <a:pt x="15800" y="12880"/>
                      <a:pt x="15812" y="12547"/>
                      <a:pt x="15812" y="12214"/>
                    </a:cubicBezTo>
                    <a:cubicBezTo>
                      <a:pt x="15979" y="12142"/>
                      <a:pt x="16133" y="12071"/>
                      <a:pt x="16288" y="11975"/>
                    </a:cubicBezTo>
                    <a:close/>
                    <a:moveTo>
                      <a:pt x="39005" y="12309"/>
                    </a:moveTo>
                    <a:cubicBezTo>
                      <a:pt x="38993" y="12511"/>
                      <a:pt x="38958" y="12737"/>
                      <a:pt x="38922" y="12952"/>
                    </a:cubicBezTo>
                    <a:cubicBezTo>
                      <a:pt x="38886" y="13190"/>
                      <a:pt x="38803" y="13452"/>
                      <a:pt x="38874" y="13690"/>
                    </a:cubicBezTo>
                    <a:cubicBezTo>
                      <a:pt x="38874" y="13714"/>
                      <a:pt x="38886" y="13726"/>
                      <a:pt x="38898" y="13738"/>
                    </a:cubicBezTo>
                    <a:cubicBezTo>
                      <a:pt x="38779" y="13809"/>
                      <a:pt x="38660" y="13892"/>
                      <a:pt x="38529" y="13964"/>
                    </a:cubicBezTo>
                    <a:cubicBezTo>
                      <a:pt x="38624" y="13547"/>
                      <a:pt x="38648" y="13118"/>
                      <a:pt x="38708" y="12714"/>
                    </a:cubicBezTo>
                    <a:cubicBezTo>
                      <a:pt x="38720" y="12642"/>
                      <a:pt x="38684" y="12595"/>
                      <a:pt x="38624" y="12559"/>
                    </a:cubicBezTo>
                    <a:cubicBezTo>
                      <a:pt x="38755" y="12476"/>
                      <a:pt x="38874" y="12404"/>
                      <a:pt x="39005" y="12309"/>
                    </a:cubicBezTo>
                    <a:close/>
                    <a:moveTo>
                      <a:pt x="22420" y="8320"/>
                    </a:moveTo>
                    <a:cubicBezTo>
                      <a:pt x="22634" y="8594"/>
                      <a:pt x="22872" y="8844"/>
                      <a:pt x="23158" y="9035"/>
                    </a:cubicBezTo>
                    <a:cubicBezTo>
                      <a:pt x="22884" y="8892"/>
                      <a:pt x="22670" y="8689"/>
                      <a:pt x="22503" y="8451"/>
                    </a:cubicBezTo>
                    <a:cubicBezTo>
                      <a:pt x="22474" y="8415"/>
                      <a:pt x="22435" y="8400"/>
                      <a:pt x="22397" y="8400"/>
                    </a:cubicBezTo>
                    <a:cubicBezTo>
                      <a:pt x="22311" y="8400"/>
                      <a:pt x="22231" y="8479"/>
                      <a:pt x="22289" y="8570"/>
                    </a:cubicBezTo>
                    <a:cubicBezTo>
                      <a:pt x="23051" y="9856"/>
                      <a:pt x="24623" y="9928"/>
                      <a:pt x="25980" y="10106"/>
                    </a:cubicBezTo>
                    <a:cubicBezTo>
                      <a:pt x="26755" y="10199"/>
                      <a:pt x="27544" y="10272"/>
                      <a:pt x="28325" y="10272"/>
                    </a:cubicBezTo>
                    <a:cubicBezTo>
                      <a:pt x="29152" y="10272"/>
                      <a:pt x="29971" y="10190"/>
                      <a:pt x="30754" y="9963"/>
                    </a:cubicBezTo>
                    <a:cubicBezTo>
                      <a:pt x="30774" y="9967"/>
                      <a:pt x="30794" y="9970"/>
                      <a:pt x="30815" y="9970"/>
                    </a:cubicBezTo>
                    <a:cubicBezTo>
                      <a:pt x="30856" y="9970"/>
                      <a:pt x="30901" y="9959"/>
                      <a:pt x="30957" y="9928"/>
                    </a:cubicBezTo>
                    <a:cubicBezTo>
                      <a:pt x="30981" y="9916"/>
                      <a:pt x="30992" y="9904"/>
                      <a:pt x="31028" y="9868"/>
                    </a:cubicBezTo>
                    <a:cubicBezTo>
                      <a:pt x="31397" y="9737"/>
                      <a:pt x="31766" y="9570"/>
                      <a:pt x="32124" y="9380"/>
                    </a:cubicBezTo>
                    <a:cubicBezTo>
                      <a:pt x="32141" y="9386"/>
                      <a:pt x="32153" y="9389"/>
                      <a:pt x="32165" y="9389"/>
                    </a:cubicBezTo>
                    <a:cubicBezTo>
                      <a:pt x="32177" y="9389"/>
                      <a:pt x="32189" y="9386"/>
                      <a:pt x="32207" y="9380"/>
                    </a:cubicBezTo>
                    <a:cubicBezTo>
                      <a:pt x="32231" y="9368"/>
                      <a:pt x="32243" y="9344"/>
                      <a:pt x="32278" y="9320"/>
                    </a:cubicBezTo>
                    <a:lnTo>
                      <a:pt x="32278" y="9320"/>
                    </a:lnTo>
                    <a:cubicBezTo>
                      <a:pt x="32207" y="10356"/>
                      <a:pt x="32159" y="11404"/>
                      <a:pt x="32112" y="12464"/>
                    </a:cubicBezTo>
                    <a:cubicBezTo>
                      <a:pt x="32100" y="12440"/>
                      <a:pt x="32088" y="12428"/>
                      <a:pt x="32052" y="12428"/>
                    </a:cubicBezTo>
                    <a:cubicBezTo>
                      <a:pt x="31862" y="12428"/>
                      <a:pt x="31862" y="12726"/>
                      <a:pt x="32052" y="12726"/>
                    </a:cubicBezTo>
                    <a:cubicBezTo>
                      <a:pt x="32064" y="12726"/>
                      <a:pt x="32088" y="12714"/>
                      <a:pt x="32100" y="12714"/>
                    </a:cubicBezTo>
                    <a:cubicBezTo>
                      <a:pt x="32088" y="13071"/>
                      <a:pt x="32064" y="13428"/>
                      <a:pt x="32064" y="13785"/>
                    </a:cubicBezTo>
                    <a:cubicBezTo>
                      <a:pt x="32044" y="13726"/>
                      <a:pt x="32001" y="13684"/>
                      <a:pt x="31933" y="13684"/>
                    </a:cubicBezTo>
                    <a:cubicBezTo>
                      <a:pt x="31918" y="13684"/>
                      <a:pt x="31902" y="13686"/>
                      <a:pt x="31885" y="13690"/>
                    </a:cubicBezTo>
                    <a:cubicBezTo>
                      <a:pt x="30971" y="13997"/>
                      <a:pt x="29963" y="14118"/>
                      <a:pt x="28920" y="14118"/>
                    </a:cubicBezTo>
                    <a:cubicBezTo>
                      <a:pt x="26570" y="14118"/>
                      <a:pt x="24037" y="13505"/>
                      <a:pt x="21968" y="13035"/>
                    </a:cubicBezTo>
                    <a:cubicBezTo>
                      <a:pt x="21968" y="12797"/>
                      <a:pt x="21944" y="12571"/>
                      <a:pt x="21944" y="12345"/>
                    </a:cubicBezTo>
                    <a:cubicBezTo>
                      <a:pt x="21991" y="12309"/>
                      <a:pt x="22051" y="12261"/>
                      <a:pt x="22098" y="12237"/>
                    </a:cubicBezTo>
                    <a:cubicBezTo>
                      <a:pt x="22122" y="12214"/>
                      <a:pt x="22146" y="12202"/>
                      <a:pt x="22158" y="12178"/>
                    </a:cubicBezTo>
                    <a:cubicBezTo>
                      <a:pt x="24305" y="12799"/>
                      <a:pt x="26654" y="13313"/>
                      <a:pt x="28953" y="13313"/>
                    </a:cubicBezTo>
                    <a:cubicBezTo>
                      <a:pt x="29917" y="13313"/>
                      <a:pt x="30873" y="13222"/>
                      <a:pt x="31802" y="13011"/>
                    </a:cubicBezTo>
                    <a:cubicBezTo>
                      <a:pt x="31941" y="12977"/>
                      <a:pt x="31877" y="12785"/>
                      <a:pt x="31754" y="12785"/>
                    </a:cubicBezTo>
                    <a:cubicBezTo>
                      <a:pt x="31750" y="12785"/>
                      <a:pt x="31746" y="12785"/>
                      <a:pt x="31743" y="12785"/>
                    </a:cubicBezTo>
                    <a:cubicBezTo>
                      <a:pt x="30851" y="12922"/>
                      <a:pt x="29987" y="12980"/>
                      <a:pt x="29139" y="12980"/>
                    </a:cubicBezTo>
                    <a:cubicBezTo>
                      <a:pt x="26804" y="12980"/>
                      <a:pt x="24584" y="12536"/>
                      <a:pt x="22218" y="12047"/>
                    </a:cubicBezTo>
                    <a:cubicBezTo>
                      <a:pt x="22218" y="11928"/>
                      <a:pt x="22122" y="11821"/>
                      <a:pt x="22027" y="11821"/>
                    </a:cubicBezTo>
                    <a:cubicBezTo>
                      <a:pt x="22146" y="11416"/>
                      <a:pt x="22158" y="11011"/>
                      <a:pt x="22146" y="10582"/>
                    </a:cubicBezTo>
                    <a:cubicBezTo>
                      <a:pt x="22146" y="10178"/>
                      <a:pt x="22063" y="9630"/>
                      <a:pt x="22098" y="9142"/>
                    </a:cubicBezTo>
                    <a:cubicBezTo>
                      <a:pt x="22122" y="9130"/>
                      <a:pt x="22146" y="9094"/>
                      <a:pt x="22158" y="9082"/>
                    </a:cubicBezTo>
                    <a:cubicBezTo>
                      <a:pt x="22325" y="9070"/>
                      <a:pt x="22325" y="8808"/>
                      <a:pt x="22146" y="8808"/>
                    </a:cubicBezTo>
                    <a:cubicBezTo>
                      <a:pt x="22170" y="8666"/>
                      <a:pt x="22229" y="8511"/>
                      <a:pt x="22313" y="8380"/>
                    </a:cubicBezTo>
                    <a:lnTo>
                      <a:pt x="22337" y="8380"/>
                    </a:lnTo>
                    <a:cubicBezTo>
                      <a:pt x="22372" y="8368"/>
                      <a:pt x="22396" y="8356"/>
                      <a:pt x="22420" y="8320"/>
                    </a:cubicBezTo>
                    <a:close/>
                    <a:moveTo>
                      <a:pt x="38446" y="12666"/>
                    </a:moveTo>
                    <a:cubicBezTo>
                      <a:pt x="38386" y="13154"/>
                      <a:pt x="38267" y="13666"/>
                      <a:pt x="38243" y="14142"/>
                    </a:cubicBezTo>
                    <a:cubicBezTo>
                      <a:pt x="38172" y="14190"/>
                      <a:pt x="38089" y="14250"/>
                      <a:pt x="38005" y="14285"/>
                    </a:cubicBezTo>
                    <a:cubicBezTo>
                      <a:pt x="38041" y="14154"/>
                      <a:pt x="38065" y="14023"/>
                      <a:pt x="38089" y="13892"/>
                    </a:cubicBezTo>
                    <a:cubicBezTo>
                      <a:pt x="38124" y="13619"/>
                      <a:pt x="38160" y="13333"/>
                      <a:pt x="38172" y="13059"/>
                    </a:cubicBezTo>
                    <a:cubicBezTo>
                      <a:pt x="38172" y="12964"/>
                      <a:pt x="38112" y="12916"/>
                      <a:pt x="38041" y="12916"/>
                    </a:cubicBezTo>
                    <a:cubicBezTo>
                      <a:pt x="38172" y="12833"/>
                      <a:pt x="38303" y="12737"/>
                      <a:pt x="38446" y="12666"/>
                    </a:cubicBezTo>
                    <a:close/>
                    <a:moveTo>
                      <a:pt x="15407" y="12440"/>
                    </a:moveTo>
                    <a:lnTo>
                      <a:pt x="15407" y="12440"/>
                    </a:lnTo>
                    <a:cubicBezTo>
                      <a:pt x="15383" y="12702"/>
                      <a:pt x="15371" y="12964"/>
                      <a:pt x="15371" y="13214"/>
                    </a:cubicBezTo>
                    <a:cubicBezTo>
                      <a:pt x="15324" y="13488"/>
                      <a:pt x="15252" y="13797"/>
                      <a:pt x="15419" y="14047"/>
                    </a:cubicBezTo>
                    <a:lnTo>
                      <a:pt x="15467" y="14095"/>
                    </a:lnTo>
                    <a:cubicBezTo>
                      <a:pt x="15324" y="14190"/>
                      <a:pt x="15181" y="14273"/>
                      <a:pt x="15050" y="14369"/>
                    </a:cubicBezTo>
                    <a:lnTo>
                      <a:pt x="15050" y="14321"/>
                    </a:lnTo>
                    <a:cubicBezTo>
                      <a:pt x="15110" y="13785"/>
                      <a:pt x="15014" y="13214"/>
                      <a:pt x="14895" y="12702"/>
                    </a:cubicBezTo>
                    <a:cubicBezTo>
                      <a:pt x="15062" y="12607"/>
                      <a:pt x="15240" y="12535"/>
                      <a:pt x="15407" y="12440"/>
                    </a:cubicBezTo>
                    <a:close/>
                    <a:moveTo>
                      <a:pt x="12812" y="13428"/>
                    </a:moveTo>
                    <a:cubicBezTo>
                      <a:pt x="12824" y="13750"/>
                      <a:pt x="12859" y="14083"/>
                      <a:pt x="12883" y="14392"/>
                    </a:cubicBezTo>
                    <a:cubicBezTo>
                      <a:pt x="12728" y="14273"/>
                      <a:pt x="12550" y="14142"/>
                      <a:pt x="12383" y="14011"/>
                    </a:cubicBezTo>
                    <a:cubicBezTo>
                      <a:pt x="12371" y="13892"/>
                      <a:pt x="12347" y="13773"/>
                      <a:pt x="12347" y="13654"/>
                    </a:cubicBezTo>
                    <a:cubicBezTo>
                      <a:pt x="12502" y="13571"/>
                      <a:pt x="12669" y="13499"/>
                      <a:pt x="12812" y="13428"/>
                    </a:cubicBezTo>
                    <a:close/>
                    <a:moveTo>
                      <a:pt x="13169" y="13547"/>
                    </a:moveTo>
                    <a:cubicBezTo>
                      <a:pt x="13181" y="13904"/>
                      <a:pt x="13228" y="14273"/>
                      <a:pt x="13264" y="14631"/>
                    </a:cubicBezTo>
                    <a:cubicBezTo>
                      <a:pt x="13264" y="14631"/>
                      <a:pt x="13240" y="14631"/>
                      <a:pt x="13240" y="14619"/>
                    </a:cubicBezTo>
                    <a:lnTo>
                      <a:pt x="13240" y="14583"/>
                    </a:lnTo>
                    <a:cubicBezTo>
                      <a:pt x="13264" y="14523"/>
                      <a:pt x="13216" y="14488"/>
                      <a:pt x="13169" y="14488"/>
                    </a:cubicBezTo>
                    <a:cubicBezTo>
                      <a:pt x="13121" y="14190"/>
                      <a:pt x="13085" y="13892"/>
                      <a:pt x="13050" y="13595"/>
                    </a:cubicBezTo>
                    <a:cubicBezTo>
                      <a:pt x="13085" y="13595"/>
                      <a:pt x="13121" y="13571"/>
                      <a:pt x="13169" y="13547"/>
                    </a:cubicBezTo>
                    <a:close/>
                    <a:moveTo>
                      <a:pt x="37924" y="13049"/>
                    </a:moveTo>
                    <a:lnTo>
                      <a:pt x="37924" y="13049"/>
                    </a:lnTo>
                    <a:cubicBezTo>
                      <a:pt x="37923" y="13055"/>
                      <a:pt x="37922" y="13062"/>
                      <a:pt x="37922" y="13071"/>
                    </a:cubicBezTo>
                    <a:cubicBezTo>
                      <a:pt x="37886" y="13357"/>
                      <a:pt x="37862" y="13654"/>
                      <a:pt x="37803" y="13928"/>
                    </a:cubicBezTo>
                    <a:cubicBezTo>
                      <a:pt x="37755" y="14131"/>
                      <a:pt x="37684" y="14321"/>
                      <a:pt x="37708" y="14512"/>
                    </a:cubicBezTo>
                    <a:cubicBezTo>
                      <a:pt x="37612" y="14571"/>
                      <a:pt x="37517" y="14642"/>
                      <a:pt x="37410" y="14702"/>
                    </a:cubicBezTo>
                    <a:cubicBezTo>
                      <a:pt x="37517" y="14214"/>
                      <a:pt x="37577" y="13690"/>
                      <a:pt x="37648" y="13214"/>
                    </a:cubicBezTo>
                    <a:cubicBezTo>
                      <a:pt x="37740" y="13163"/>
                      <a:pt x="37832" y="13103"/>
                      <a:pt x="37924" y="13049"/>
                    </a:cubicBezTo>
                    <a:close/>
                    <a:moveTo>
                      <a:pt x="34945" y="14631"/>
                    </a:moveTo>
                    <a:cubicBezTo>
                      <a:pt x="34945" y="14678"/>
                      <a:pt x="34933" y="14702"/>
                      <a:pt x="34933" y="14750"/>
                    </a:cubicBezTo>
                    <a:cubicBezTo>
                      <a:pt x="34910" y="14726"/>
                      <a:pt x="34886" y="14690"/>
                      <a:pt x="34874" y="14666"/>
                    </a:cubicBezTo>
                    <a:cubicBezTo>
                      <a:pt x="34886" y="14666"/>
                      <a:pt x="34910" y="14642"/>
                      <a:pt x="34945" y="14631"/>
                    </a:cubicBezTo>
                    <a:close/>
                    <a:moveTo>
                      <a:pt x="14550" y="12857"/>
                    </a:moveTo>
                    <a:cubicBezTo>
                      <a:pt x="14586" y="13380"/>
                      <a:pt x="14538" y="13892"/>
                      <a:pt x="14586" y="14404"/>
                    </a:cubicBezTo>
                    <a:cubicBezTo>
                      <a:pt x="14586" y="14488"/>
                      <a:pt x="14645" y="14547"/>
                      <a:pt x="14705" y="14583"/>
                    </a:cubicBezTo>
                    <a:cubicBezTo>
                      <a:pt x="14574" y="14678"/>
                      <a:pt x="14455" y="14762"/>
                      <a:pt x="14312" y="14857"/>
                    </a:cubicBezTo>
                    <a:lnTo>
                      <a:pt x="14312" y="14726"/>
                    </a:lnTo>
                    <a:cubicBezTo>
                      <a:pt x="14300" y="14166"/>
                      <a:pt x="14217" y="13607"/>
                      <a:pt x="14157" y="13071"/>
                    </a:cubicBezTo>
                    <a:cubicBezTo>
                      <a:pt x="14288" y="12999"/>
                      <a:pt x="14419" y="12940"/>
                      <a:pt x="14550" y="12857"/>
                    </a:cubicBezTo>
                    <a:close/>
                    <a:moveTo>
                      <a:pt x="34624" y="14762"/>
                    </a:moveTo>
                    <a:cubicBezTo>
                      <a:pt x="34648" y="14821"/>
                      <a:pt x="34671" y="14869"/>
                      <a:pt x="34695" y="14928"/>
                    </a:cubicBezTo>
                    <a:cubicBezTo>
                      <a:pt x="34648" y="14881"/>
                      <a:pt x="34588" y="14845"/>
                      <a:pt x="34541" y="14797"/>
                    </a:cubicBezTo>
                    <a:cubicBezTo>
                      <a:pt x="34576" y="14785"/>
                      <a:pt x="34600" y="14785"/>
                      <a:pt x="34624" y="14762"/>
                    </a:cubicBezTo>
                    <a:close/>
                    <a:moveTo>
                      <a:pt x="13764" y="13249"/>
                    </a:moveTo>
                    <a:cubicBezTo>
                      <a:pt x="13776" y="13785"/>
                      <a:pt x="13764" y="14333"/>
                      <a:pt x="13824" y="14869"/>
                    </a:cubicBezTo>
                    <a:cubicBezTo>
                      <a:pt x="13831" y="14942"/>
                      <a:pt x="13861" y="14997"/>
                      <a:pt x="13905" y="15034"/>
                    </a:cubicBezTo>
                    <a:lnTo>
                      <a:pt x="13905" y="15034"/>
                    </a:lnTo>
                    <a:cubicBezTo>
                      <a:pt x="13843" y="15000"/>
                      <a:pt x="13777" y="14966"/>
                      <a:pt x="13716" y="14928"/>
                    </a:cubicBezTo>
                    <a:lnTo>
                      <a:pt x="13716" y="14916"/>
                    </a:lnTo>
                    <a:cubicBezTo>
                      <a:pt x="13728" y="14821"/>
                      <a:pt x="13693" y="14762"/>
                      <a:pt x="13633" y="14738"/>
                    </a:cubicBezTo>
                    <a:cubicBezTo>
                      <a:pt x="13562" y="14309"/>
                      <a:pt x="13466" y="13857"/>
                      <a:pt x="13407" y="13428"/>
                    </a:cubicBezTo>
                    <a:lnTo>
                      <a:pt x="13764" y="13249"/>
                    </a:lnTo>
                    <a:close/>
                    <a:moveTo>
                      <a:pt x="13968" y="15072"/>
                    </a:moveTo>
                    <a:lnTo>
                      <a:pt x="13968" y="15072"/>
                    </a:lnTo>
                    <a:cubicBezTo>
                      <a:pt x="13979" y="15076"/>
                      <a:pt x="13991" y="15080"/>
                      <a:pt x="14002" y="15083"/>
                    </a:cubicBezTo>
                    <a:lnTo>
                      <a:pt x="14002" y="15095"/>
                    </a:lnTo>
                    <a:cubicBezTo>
                      <a:pt x="13991" y="15087"/>
                      <a:pt x="13980" y="15080"/>
                      <a:pt x="13968" y="15072"/>
                    </a:cubicBezTo>
                    <a:close/>
                    <a:moveTo>
                      <a:pt x="35362" y="14452"/>
                    </a:moveTo>
                    <a:cubicBezTo>
                      <a:pt x="35326" y="14678"/>
                      <a:pt x="35314" y="14904"/>
                      <a:pt x="35314" y="15143"/>
                    </a:cubicBezTo>
                    <a:cubicBezTo>
                      <a:pt x="35303" y="15119"/>
                      <a:pt x="35267" y="15107"/>
                      <a:pt x="35255" y="15095"/>
                    </a:cubicBezTo>
                    <a:cubicBezTo>
                      <a:pt x="35243" y="14916"/>
                      <a:pt x="35207" y="14726"/>
                      <a:pt x="35183" y="14547"/>
                    </a:cubicBezTo>
                    <a:lnTo>
                      <a:pt x="35362" y="14452"/>
                    </a:lnTo>
                    <a:close/>
                    <a:moveTo>
                      <a:pt x="37338" y="13392"/>
                    </a:moveTo>
                    <a:cubicBezTo>
                      <a:pt x="37231" y="13904"/>
                      <a:pt x="37136" y="14404"/>
                      <a:pt x="37100" y="14916"/>
                    </a:cubicBezTo>
                    <a:cubicBezTo>
                      <a:pt x="36874" y="15059"/>
                      <a:pt x="36672" y="15214"/>
                      <a:pt x="36446" y="15357"/>
                    </a:cubicBezTo>
                    <a:cubicBezTo>
                      <a:pt x="36457" y="15166"/>
                      <a:pt x="36481" y="14976"/>
                      <a:pt x="36493" y="14797"/>
                    </a:cubicBezTo>
                    <a:lnTo>
                      <a:pt x="36576" y="13857"/>
                    </a:lnTo>
                    <a:cubicBezTo>
                      <a:pt x="36660" y="13809"/>
                      <a:pt x="36719" y="13785"/>
                      <a:pt x="36791" y="13738"/>
                    </a:cubicBezTo>
                    <a:lnTo>
                      <a:pt x="36791" y="13738"/>
                    </a:lnTo>
                    <a:cubicBezTo>
                      <a:pt x="36707" y="14107"/>
                      <a:pt x="36636" y="14547"/>
                      <a:pt x="36684" y="14928"/>
                    </a:cubicBezTo>
                    <a:cubicBezTo>
                      <a:pt x="36690" y="14997"/>
                      <a:pt x="36744" y="15037"/>
                      <a:pt x="36798" y="15037"/>
                    </a:cubicBezTo>
                    <a:cubicBezTo>
                      <a:pt x="36838" y="15037"/>
                      <a:pt x="36878" y="15015"/>
                      <a:pt x="36898" y="14964"/>
                    </a:cubicBezTo>
                    <a:cubicBezTo>
                      <a:pt x="37017" y="14523"/>
                      <a:pt x="37017" y="14023"/>
                      <a:pt x="37041" y="13571"/>
                    </a:cubicBezTo>
                    <a:cubicBezTo>
                      <a:pt x="37148" y="13511"/>
                      <a:pt x="37255" y="13452"/>
                      <a:pt x="37338" y="13392"/>
                    </a:cubicBezTo>
                    <a:close/>
                    <a:moveTo>
                      <a:pt x="35862" y="14202"/>
                    </a:moveTo>
                    <a:lnTo>
                      <a:pt x="35862" y="14202"/>
                    </a:lnTo>
                    <a:cubicBezTo>
                      <a:pt x="35886" y="14428"/>
                      <a:pt x="35826" y="14738"/>
                      <a:pt x="35826" y="14845"/>
                    </a:cubicBezTo>
                    <a:lnTo>
                      <a:pt x="35779" y="15416"/>
                    </a:lnTo>
                    <a:cubicBezTo>
                      <a:pt x="35672" y="15357"/>
                      <a:pt x="35564" y="15321"/>
                      <a:pt x="35481" y="15250"/>
                    </a:cubicBezTo>
                    <a:cubicBezTo>
                      <a:pt x="35469" y="14976"/>
                      <a:pt x="35433" y="14702"/>
                      <a:pt x="35422" y="14416"/>
                    </a:cubicBezTo>
                    <a:lnTo>
                      <a:pt x="35862" y="14202"/>
                    </a:lnTo>
                    <a:close/>
                    <a:moveTo>
                      <a:pt x="21563" y="9428"/>
                    </a:moveTo>
                    <a:cubicBezTo>
                      <a:pt x="21515" y="9987"/>
                      <a:pt x="21491" y="10571"/>
                      <a:pt x="21456" y="11154"/>
                    </a:cubicBezTo>
                    <a:cubicBezTo>
                      <a:pt x="21420" y="11154"/>
                      <a:pt x="21384" y="11166"/>
                      <a:pt x="21336" y="11190"/>
                    </a:cubicBezTo>
                    <a:cubicBezTo>
                      <a:pt x="19193" y="12654"/>
                      <a:pt x="16979" y="14023"/>
                      <a:pt x="14895" y="15559"/>
                    </a:cubicBezTo>
                    <a:cubicBezTo>
                      <a:pt x="14645" y="15440"/>
                      <a:pt x="14407" y="15321"/>
                      <a:pt x="14169" y="15178"/>
                    </a:cubicBezTo>
                    <a:cubicBezTo>
                      <a:pt x="16503" y="14107"/>
                      <a:pt x="19015" y="12642"/>
                      <a:pt x="21027" y="10999"/>
                    </a:cubicBezTo>
                    <a:cubicBezTo>
                      <a:pt x="21086" y="10999"/>
                      <a:pt x="21158" y="10975"/>
                      <a:pt x="21194" y="10904"/>
                    </a:cubicBezTo>
                    <a:cubicBezTo>
                      <a:pt x="21206" y="10868"/>
                      <a:pt x="21217" y="10821"/>
                      <a:pt x="21229" y="10761"/>
                    </a:cubicBezTo>
                    <a:cubicBezTo>
                      <a:pt x="21253" y="10785"/>
                      <a:pt x="21277" y="10809"/>
                      <a:pt x="21325" y="10809"/>
                    </a:cubicBezTo>
                    <a:cubicBezTo>
                      <a:pt x="21491" y="10809"/>
                      <a:pt x="21491" y="10571"/>
                      <a:pt x="21325" y="10571"/>
                    </a:cubicBezTo>
                    <a:cubicBezTo>
                      <a:pt x="21313" y="10571"/>
                      <a:pt x="21289" y="10582"/>
                      <a:pt x="21277" y="10582"/>
                    </a:cubicBezTo>
                    <a:cubicBezTo>
                      <a:pt x="21313" y="10332"/>
                      <a:pt x="21289" y="10059"/>
                      <a:pt x="21289" y="9832"/>
                    </a:cubicBezTo>
                    <a:cubicBezTo>
                      <a:pt x="21289" y="9701"/>
                      <a:pt x="21206" y="9642"/>
                      <a:pt x="21110" y="9630"/>
                    </a:cubicBezTo>
                    <a:cubicBezTo>
                      <a:pt x="21265" y="9559"/>
                      <a:pt x="21408" y="9487"/>
                      <a:pt x="21563" y="9428"/>
                    </a:cubicBezTo>
                    <a:close/>
                    <a:moveTo>
                      <a:pt x="36315" y="13976"/>
                    </a:moveTo>
                    <a:lnTo>
                      <a:pt x="36219" y="14785"/>
                    </a:lnTo>
                    <a:cubicBezTo>
                      <a:pt x="36195" y="15035"/>
                      <a:pt x="36148" y="15297"/>
                      <a:pt x="36148" y="15547"/>
                    </a:cubicBezTo>
                    <a:cubicBezTo>
                      <a:pt x="36136" y="15571"/>
                      <a:pt x="36124" y="15571"/>
                      <a:pt x="36124" y="15583"/>
                    </a:cubicBezTo>
                    <a:cubicBezTo>
                      <a:pt x="36065" y="15547"/>
                      <a:pt x="36005" y="15535"/>
                      <a:pt x="35945" y="15512"/>
                    </a:cubicBezTo>
                    <a:cubicBezTo>
                      <a:pt x="35969" y="15154"/>
                      <a:pt x="35969" y="14797"/>
                      <a:pt x="35969" y="14440"/>
                    </a:cubicBezTo>
                    <a:cubicBezTo>
                      <a:pt x="35969" y="14345"/>
                      <a:pt x="35981" y="14238"/>
                      <a:pt x="35969" y="14154"/>
                    </a:cubicBezTo>
                    <a:cubicBezTo>
                      <a:pt x="36088" y="14083"/>
                      <a:pt x="36195" y="14035"/>
                      <a:pt x="36315" y="13976"/>
                    </a:cubicBezTo>
                    <a:close/>
                    <a:moveTo>
                      <a:pt x="21432" y="11761"/>
                    </a:moveTo>
                    <a:cubicBezTo>
                      <a:pt x="21444" y="11868"/>
                      <a:pt x="21444" y="11964"/>
                      <a:pt x="21432" y="12083"/>
                    </a:cubicBezTo>
                    <a:cubicBezTo>
                      <a:pt x="19479" y="13214"/>
                      <a:pt x="17800" y="14785"/>
                      <a:pt x="15860" y="15952"/>
                    </a:cubicBezTo>
                    <a:cubicBezTo>
                      <a:pt x="15657" y="15881"/>
                      <a:pt x="15443" y="15809"/>
                      <a:pt x="15240" y="15714"/>
                    </a:cubicBezTo>
                    <a:cubicBezTo>
                      <a:pt x="17396" y="14571"/>
                      <a:pt x="19431" y="13142"/>
                      <a:pt x="21432" y="11761"/>
                    </a:cubicBezTo>
                    <a:close/>
                    <a:moveTo>
                      <a:pt x="42684" y="11952"/>
                    </a:moveTo>
                    <a:lnTo>
                      <a:pt x="42684" y="11952"/>
                    </a:lnTo>
                    <a:cubicBezTo>
                      <a:pt x="40910" y="13249"/>
                      <a:pt x="39160" y="14607"/>
                      <a:pt x="37434" y="15952"/>
                    </a:cubicBezTo>
                    <a:cubicBezTo>
                      <a:pt x="37088" y="15881"/>
                      <a:pt x="36731" y="15797"/>
                      <a:pt x="36398" y="15690"/>
                    </a:cubicBezTo>
                    <a:cubicBezTo>
                      <a:pt x="38577" y="14619"/>
                      <a:pt x="40660" y="13309"/>
                      <a:pt x="42684" y="11952"/>
                    </a:cubicBezTo>
                    <a:close/>
                    <a:moveTo>
                      <a:pt x="51971" y="8296"/>
                    </a:moveTo>
                    <a:cubicBezTo>
                      <a:pt x="52186" y="8332"/>
                      <a:pt x="52424" y="8380"/>
                      <a:pt x="52686" y="8427"/>
                    </a:cubicBezTo>
                    <a:cubicBezTo>
                      <a:pt x="49316" y="10761"/>
                      <a:pt x="45923" y="13202"/>
                      <a:pt x="43006" y="16000"/>
                    </a:cubicBezTo>
                    <a:cubicBezTo>
                      <a:pt x="42986" y="15960"/>
                      <a:pt x="42950" y="15937"/>
                      <a:pt x="42904" y="15937"/>
                    </a:cubicBezTo>
                    <a:cubicBezTo>
                      <a:pt x="42895" y="15937"/>
                      <a:pt x="42885" y="15938"/>
                      <a:pt x="42875" y="15940"/>
                    </a:cubicBezTo>
                    <a:cubicBezTo>
                      <a:pt x="42696" y="15952"/>
                      <a:pt x="42530" y="15988"/>
                      <a:pt x="42351" y="16000"/>
                    </a:cubicBezTo>
                    <a:cubicBezTo>
                      <a:pt x="45506" y="13357"/>
                      <a:pt x="48804" y="10916"/>
                      <a:pt x="51971" y="8296"/>
                    </a:cubicBezTo>
                    <a:close/>
                    <a:moveTo>
                      <a:pt x="49316" y="8082"/>
                    </a:moveTo>
                    <a:lnTo>
                      <a:pt x="49316" y="8082"/>
                    </a:lnTo>
                    <a:cubicBezTo>
                      <a:pt x="45637" y="10451"/>
                      <a:pt x="42208" y="13357"/>
                      <a:pt x="38874" y="16155"/>
                    </a:cubicBezTo>
                    <a:cubicBezTo>
                      <a:pt x="38601" y="16119"/>
                      <a:pt x="38303" y="16095"/>
                      <a:pt x="37993" y="16047"/>
                    </a:cubicBezTo>
                    <a:cubicBezTo>
                      <a:pt x="41518" y="13333"/>
                      <a:pt x="45149" y="10797"/>
                      <a:pt x="48733" y="8177"/>
                    </a:cubicBezTo>
                    <a:cubicBezTo>
                      <a:pt x="48935" y="8130"/>
                      <a:pt x="49126" y="8094"/>
                      <a:pt x="49316" y="8082"/>
                    </a:cubicBezTo>
                    <a:close/>
                    <a:moveTo>
                      <a:pt x="44796" y="13303"/>
                    </a:moveTo>
                    <a:lnTo>
                      <a:pt x="44796" y="13303"/>
                    </a:lnTo>
                    <a:cubicBezTo>
                      <a:pt x="43680" y="14227"/>
                      <a:pt x="42582" y="15168"/>
                      <a:pt x="41494" y="16107"/>
                    </a:cubicBezTo>
                    <a:cubicBezTo>
                      <a:pt x="41339" y="16119"/>
                      <a:pt x="41172" y="16131"/>
                      <a:pt x="41029" y="16155"/>
                    </a:cubicBezTo>
                    <a:cubicBezTo>
                      <a:pt x="42306" y="15266"/>
                      <a:pt x="43563" y="14304"/>
                      <a:pt x="44796" y="13303"/>
                    </a:cubicBezTo>
                    <a:close/>
                    <a:moveTo>
                      <a:pt x="49948" y="8060"/>
                    </a:moveTo>
                    <a:cubicBezTo>
                      <a:pt x="50091" y="8060"/>
                      <a:pt x="50236" y="8074"/>
                      <a:pt x="50376" y="8082"/>
                    </a:cubicBezTo>
                    <a:cubicBezTo>
                      <a:pt x="46923" y="10582"/>
                      <a:pt x="43327" y="13249"/>
                      <a:pt x="40256" y="16190"/>
                    </a:cubicBezTo>
                    <a:cubicBezTo>
                      <a:pt x="40172" y="16198"/>
                      <a:pt x="40086" y="16201"/>
                      <a:pt x="39999" y="16201"/>
                    </a:cubicBezTo>
                    <a:cubicBezTo>
                      <a:pt x="39824" y="16201"/>
                      <a:pt x="39644" y="16190"/>
                      <a:pt x="39470" y="16190"/>
                    </a:cubicBezTo>
                    <a:cubicBezTo>
                      <a:pt x="42815" y="13380"/>
                      <a:pt x="46363" y="10821"/>
                      <a:pt x="49757" y="8070"/>
                    </a:cubicBezTo>
                    <a:cubicBezTo>
                      <a:pt x="49819" y="8063"/>
                      <a:pt x="49883" y="8060"/>
                      <a:pt x="49948" y="8060"/>
                    </a:cubicBezTo>
                    <a:close/>
                    <a:moveTo>
                      <a:pt x="21420" y="12952"/>
                    </a:moveTo>
                    <a:cubicBezTo>
                      <a:pt x="21420" y="13059"/>
                      <a:pt x="21420" y="13178"/>
                      <a:pt x="21396" y="13273"/>
                    </a:cubicBezTo>
                    <a:cubicBezTo>
                      <a:pt x="20658" y="13690"/>
                      <a:pt x="20003" y="14381"/>
                      <a:pt x="19336" y="14881"/>
                    </a:cubicBezTo>
                    <a:cubicBezTo>
                      <a:pt x="18705" y="15357"/>
                      <a:pt x="18062" y="15821"/>
                      <a:pt x="17407" y="16286"/>
                    </a:cubicBezTo>
                    <a:cubicBezTo>
                      <a:pt x="17145" y="16274"/>
                      <a:pt x="16872" y="16226"/>
                      <a:pt x="16598" y="16178"/>
                    </a:cubicBezTo>
                    <a:cubicBezTo>
                      <a:pt x="16467" y="16155"/>
                      <a:pt x="16336" y="16107"/>
                      <a:pt x="16217" y="16071"/>
                    </a:cubicBezTo>
                    <a:cubicBezTo>
                      <a:pt x="17979" y="15381"/>
                      <a:pt x="19467" y="14154"/>
                      <a:pt x="20979" y="13023"/>
                    </a:cubicBezTo>
                    <a:cubicBezTo>
                      <a:pt x="21015" y="13095"/>
                      <a:pt x="21086" y="13178"/>
                      <a:pt x="21194" y="13178"/>
                    </a:cubicBezTo>
                    <a:cubicBezTo>
                      <a:pt x="21336" y="13178"/>
                      <a:pt x="21420" y="13071"/>
                      <a:pt x="21420" y="12952"/>
                    </a:cubicBezTo>
                    <a:close/>
                    <a:moveTo>
                      <a:pt x="21384" y="13904"/>
                    </a:moveTo>
                    <a:cubicBezTo>
                      <a:pt x="21384" y="14083"/>
                      <a:pt x="21372" y="14261"/>
                      <a:pt x="21372" y="14440"/>
                    </a:cubicBezTo>
                    <a:cubicBezTo>
                      <a:pt x="20955" y="14666"/>
                      <a:pt x="20563" y="15023"/>
                      <a:pt x="20229" y="15285"/>
                    </a:cubicBezTo>
                    <a:cubicBezTo>
                      <a:pt x="19777" y="15631"/>
                      <a:pt x="19301" y="15940"/>
                      <a:pt x="18884" y="16309"/>
                    </a:cubicBezTo>
                    <a:lnTo>
                      <a:pt x="18003" y="16309"/>
                    </a:lnTo>
                    <a:cubicBezTo>
                      <a:pt x="18634" y="15928"/>
                      <a:pt x="19241" y="15524"/>
                      <a:pt x="19836" y="15083"/>
                    </a:cubicBezTo>
                    <a:cubicBezTo>
                      <a:pt x="20324" y="14702"/>
                      <a:pt x="20920" y="14333"/>
                      <a:pt x="21384" y="13904"/>
                    </a:cubicBezTo>
                    <a:close/>
                    <a:moveTo>
                      <a:pt x="21372" y="15095"/>
                    </a:moveTo>
                    <a:cubicBezTo>
                      <a:pt x="21372" y="15535"/>
                      <a:pt x="21372" y="15976"/>
                      <a:pt x="21360" y="16417"/>
                    </a:cubicBezTo>
                    <a:cubicBezTo>
                      <a:pt x="21268" y="16338"/>
                      <a:pt x="21158" y="16294"/>
                      <a:pt x="21047" y="16294"/>
                    </a:cubicBezTo>
                    <a:cubicBezTo>
                      <a:pt x="20972" y="16294"/>
                      <a:pt x="20896" y="16314"/>
                      <a:pt x="20825" y="16357"/>
                    </a:cubicBezTo>
                    <a:cubicBezTo>
                      <a:pt x="20801" y="16345"/>
                      <a:pt x="20777" y="16333"/>
                      <a:pt x="20741" y="16333"/>
                    </a:cubicBezTo>
                    <a:cubicBezTo>
                      <a:pt x="20622" y="16333"/>
                      <a:pt x="20527" y="16333"/>
                      <a:pt x="20408" y="16309"/>
                    </a:cubicBezTo>
                    <a:cubicBezTo>
                      <a:pt x="20598" y="16166"/>
                      <a:pt x="20777" y="15988"/>
                      <a:pt x="20920" y="15809"/>
                    </a:cubicBezTo>
                    <a:lnTo>
                      <a:pt x="20920" y="15809"/>
                    </a:lnTo>
                    <a:cubicBezTo>
                      <a:pt x="20860" y="15916"/>
                      <a:pt x="20920" y="16155"/>
                      <a:pt x="21134" y="16155"/>
                    </a:cubicBezTo>
                    <a:cubicBezTo>
                      <a:pt x="21420" y="16155"/>
                      <a:pt x="21432" y="15702"/>
                      <a:pt x="21134" y="15702"/>
                    </a:cubicBezTo>
                    <a:cubicBezTo>
                      <a:pt x="21075" y="15702"/>
                      <a:pt x="21027" y="15738"/>
                      <a:pt x="20979" y="15762"/>
                    </a:cubicBezTo>
                    <a:cubicBezTo>
                      <a:pt x="21027" y="15714"/>
                      <a:pt x="21075" y="15678"/>
                      <a:pt x="21098" y="15631"/>
                    </a:cubicBezTo>
                    <a:cubicBezTo>
                      <a:pt x="21166" y="15543"/>
                      <a:pt x="21076" y="15448"/>
                      <a:pt x="20995" y="15448"/>
                    </a:cubicBezTo>
                    <a:cubicBezTo>
                      <a:pt x="20977" y="15448"/>
                      <a:pt x="20959" y="15453"/>
                      <a:pt x="20944" y="15464"/>
                    </a:cubicBezTo>
                    <a:cubicBezTo>
                      <a:pt x="20551" y="15678"/>
                      <a:pt x="20205" y="16000"/>
                      <a:pt x="19884" y="16309"/>
                    </a:cubicBezTo>
                    <a:lnTo>
                      <a:pt x="19515" y="16309"/>
                    </a:lnTo>
                    <a:cubicBezTo>
                      <a:pt x="19896" y="16071"/>
                      <a:pt x="20265" y="15821"/>
                      <a:pt x="20646" y="15571"/>
                    </a:cubicBezTo>
                    <a:cubicBezTo>
                      <a:pt x="20860" y="15416"/>
                      <a:pt x="21134" y="15250"/>
                      <a:pt x="21372" y="15095"/>
                    </a:cubicBezTo>
                    <a:close/>
                    <a:moveTo>
                      <a:pt x="21360" y="16750"/>
                    </a:moveTo>
                    <a:lnTo>
                      <a:pt x="21360" y="17190"/>
                    </a:lnTo>
                    <a:cubicBezTo>
                      <a:pt x="21339" y="17158"/>
                      <a:pt x="21301" y="17141"/>
                      <a:pt x="21261" y="17141"/>
                    </a:cubicBezTo>
                    <a:cubicBezTo>
                      <a:pt x="21212" y="17141"/>
                      <a:pt x="21160" y="17167"/>
                      <a:pt x="21134" y="17226"/>
                    </a:cubicBezTo>
                    <a:lnTo>
                      <a:pt x="21134" y="17238"/>
                    </a:lnTo>
                    <a:cubicBezTo>
                      <a:pt x="21134" y="17107"/>
                      <a:pt x="21122" y="16952"/>
                      <a:pt x="21098" y="16821"/>
                    </a:cubicBezTo>
                    <a:cubicBezTo>
                      <a:pt x="21194" y="16809"/>
                      <a:pt x="21277" y="16786"/>
                      <a:pt x="21360" y="16750"/>
                    </a:cubicBezTo>
                    <a:close/>
                    <a:moveTo>
                      <a:pt x="20860" y="19393"/>
                    </a:moveTo>
                    <a:cubicBezTo>
                      <a:pt x="20896" y="19393"/>
                      <a:pt x="20932" y="19405"/>
                      <a:pt x="20967" y="19405"/>
                    </a:cubicBezTo>
                    <a:cubicBezTo>
                      <a:pt x="20884" y="19619"/>
                      <a:pt x="20789" y="19810"/>
                      <a:pt x="20717" y="20024"/>
                    </a:cubicBezTo>
                    <a:cubicBezTo>
                      <a:pt x="20765" y="19810"/>
                      <a:pt x="20825" y="19607"/>
                      <a:pt x="20860" y="19393"/>
                    </a:cubicBezTo>
                    <a:close/>
                    <a:moveTo>
                      <a:pt x="33719" y="21822"/>
                    </a:moveTo>
                    <a:cubicBezTo>
                      <a:pt x="33731" y="21846"/>
                      <a:pt x="33767" y="21870"/>
                      <a:pt x="33779" y="21893"/>
                    </a:cubicBezTo>
                    <a:cubicBezTo>
                      <a:pt x="33767" y="21881"/>
                      <a:pt x="33743" y="21881"/>
                      <a:pt x="33719" y="21870"/>
                    </a:cubicBezTo>
                    <a:lnTo>
                      <a:pt x="33719" y="21822"/>
                    </a:lnTo>
                    <a:close/>
                    <a:moveTo>
                      <a:pt x="33814" y="21453"/>
                    </a:moveTo>
                    <a:lnTo>
                      <a:pt x="33814" y="21453"/>
                    </a:lnTo>
                    <a:cubicBezTo>
                      <a:pt x="33945" y="21536"/>
                      <a:pt x="34100" y="21608"/>
                      <a:pt x="34243" y="21691"/>
                    </a:cubicBezTo>
                    <a:cubicBezTo>
                      <a:pt x="34219" y="21727"/>
                      <a:pt x="34219" y="21786"/>
                      <a:pt x="34255" y="21834"/>
                    </a:cubicBezTo>
                    <a:cubicBezTo>
                      <a:pt x="34362" y="21953"/>
                      <a:pt x="34481" y="22084"/>
                      <a:pt x="34588" y="22203"/>
                    </a:cubicBezTo>
                    <a:cubicBezTo>
                      <a:pt x="34517" y="22179"/>
                      <a:pt x="34421" y="22143"/>
                      <a:pt x="34350" y="22120"/>
                    </a:cubicBezTo>
                    <a:cubicBezTo>
                      <a:pt x="34362" y="22084"/>
                      <a:pt x="34350" y="22072"/>
                      <a:pt x="34326" y="22048"/>
                    </a:cubicBezTo>
                    <a:cubicBezTo>
                      <a:pt x="34183" y="21834"/>
                      <a:pt x="33993" y="21643"/>
                      <a:pt x="33814" y="21453"/>
                    </a:cubicBezTo>
                    <a:close/>
                    <a:moveTo>
                      <a:pt x="34671" y="21870"/>
                    </a:moveTo>
                    <a:cubicBezTo>
                      <a:pt x="34814" y="21929"/>
                      <a:pt x="34957" y="21965"/>
                      <a:pt x="35088" y="22012"/>
                    </a:cubicBezTo>
                    <a:cubicBezTo>
                      <a:pt x="35076" y="22048"/>
                      <a:pt x="35064" y="22072"/>
                      <a:pt x="35088" y="22120"/>
                    </a:cubicBezTo>
                    <a:cubicBezTo>
                      <a:pt x="35172" y="22227"/>
                      <a:pt x="35255" y="22346"/>
                      <a:pt x="35362" y="22465"/>
                    </a:cubicBezTo>
                    <a:cubicBezTo>
                      <a:pt x="35267" y="22441"/>
                      <a:pt x="35195" y="22417"/>
                      <a:pt x="35124" y="22382"/>
                    </a:cubicBezTo>
                    <a:cubicBezTo>
                      <a:pt x="34993" y="22191"/>
                      <a:pt x="34838" y="22024"/>
                      <a:pt x="34671" y="21870"/>
                    </a:cubicBezTo>
                    <a:close/>
                    <a:moveTo>
                      <a:pt x="33779" y="15119"/>
                    </a:moveTo>
                    <a:cubicBezTo>
                      <a:pt x="35407" y="16556"/>
                      <a:pt x="37339" y="17178"/>
                      <a:pt x="39333" y="17178"/>
                    </a:cubicBezTo>
                    <a:cubicBezTo>
                      <a:pt x="40445" y="17178"/>
                      <a:pt x="41576" y="16985"/>
                      <a:pt x="42684" y="16631"/>
                    </a:cubicBezTo>
                    <a:cubicBezTo>
                      <a:pt x="42708" y="16631"/>
                      <a:pt x="42744" y="16631"/>
                      <a:pt x="42768" y="16607"/>
                    </a:cubicBezTo>
                    <a:cubicBezTo>
                      <a:pt x="42780" y="16607"/>
                      <a:pt x="42780" y="16595"/>
                      <a:pt x="42803" y="16595"/>
                    </a:cubicBezTo>
                    <a:cubicBezTo>
                      <a:pt x="42851" y="16583"/>
                      <a:pt x="42911" y="16571"/>
                      <a:pt x="42946" y="16547"/>
                    </a:cubicBezTo>
                    <a:lnTo>
                      <a:pt x="42946" y="16547"/>
                    </a:lnTo>
                    <a:cubicBezTo>
                      <a:pt x="42815" y="18167"/>
                      <a:pt x="42744" y="19798"/>
                      <a:pt x="42696" y="21429"/>
                    </a:cubicBezTo>
                    <a:cubicBezTo>
                      <a:pt x="42684" y="21381"/>
                      <a:pt x="42649" y="21358"/>
                      <a:pt x="42589" y="21358"/>
                    </a:cubicBezTo>
                    <a:cubicBezTo>
                      <a:pt x="42307" y="21334"/>
                      <a:pt x="42022" y="21326"/>
                      <a:pt x="41735" y="21326"/>
                    </a:cubicBezTo>
                    <a:cubicBezTo>
                      <a:pt x="41160" y="21326"/>
                      <a:pt x="40581" y="21358"/>
                      <a:pt x="40017" y="21358"/>
                    </a:cubicBezTo>
                    <a:cubicBezTo>
                      <a:pt x="39851" y="21358"/>
                      <a:pt x="39851" y="21608"/>
                      <a:pt x="40017" y="21608"/>
                    </a:cubicBezTo>
                    <a:cubicBezTo>
                      <a:pt x="40531" y="21622"/>
                      <a:pt x="41058" y="21645"/>
                      <a:pt x="41582" y="21645"/>
                    </a:cubicBezTo>
                    <a:cubicBezTo>
                      <a:pt x="41920" y="21645"/>
                      <a:pt x="42257" y="21636"/>
                      <a:pt x="42589" y="21608"/>
                    </a:cubicBezTo>
                    <a:cubicBezTo>
                      <a:pt x="42649" y="21608"/>
                      <a:pt x="42684" y="21584"/>
                      <a:pt x="42696" y="21536"/>
                    </a:cubicBezTo>
                    <a:lnTo>
                      <a:pt x="42696" y="21536"/>
                    </a:lnTo>
                    <a:cubicBezTo>
                      <a:pt x="42684" y="21881"/>
                      <a:pt x="42684" y="22227"/>
                      <a:pt x="42684" y="22548"/>
                    </a:cubicBezTo>
                    <a:cubicBezTo>
                      <a:pt x="39636" y="22274"/>
                      <a:pt x="36672" y="22203"/>
                      <a:pt x="33743" y="21250"/>
                    </a:cubicBezTo>
                    <a:cubicBezTo>
                      <a:pt x="33767" y="20691"/>
                      <a:pt x="33767" y="20119"/>
                      <a:pt x="33767" y="19560"/>
                    </a:cubicBezTo>
                    <a:cubicBezTo>
                      <a:pt x="33755" y="18119"/>
                      <a:pt x="33386" y="16524"/>
                      <a:pt x="33779" y="15119"/>
                    </a:cubicBezTo>
                    <a:close/>
                    <a:moveTo>
                      <a:pt x="35338" y="22084"/>
                    </a:moveTo>
                    <a:cubicBezTo>
                      <a:pt x="35774" y="22199"/>
                      <a:pt x="36216" y="22286"/>
                      <a:pt x="36664" y="22360"/>
                    </a:cubicBezTo>
                    <a:lnTo>
                      <a:pt x="36664" y="22360"/>
                    </a:lnTo>
                    <a:cubicBezTo>
                      <a:pt x="36609" y="22372"/>
                      <a:pt x="36559" y="22439"/>
                      <a:pt x="36600" y="22489"/>
                    </a:cubicBezTo>
                    <a:cubicBezTo>
                      <a:pt x="36684" y="22608"/>
                      <a:pt x="36791" y="22751"/>
                      <a:pt x="36910" y="22905"/>
                    </a:cubicBezTo>
                    <a:cubicBezTo>
                      <a:pt x="36791" y="22870"/>
                      <a:pt x="36672" y="22846"/>
                      <a:pt x="36565" y="22810"/>
                    </a:cubicBezTo>
                    <a:cubicBezTo>
                      <a:pt x="36517" y="22774"/>
                      <a:pt x="36481" y="22739"/>
                      <a:pt x="36410" y="22691"/>
                    </a:cubicBezTo>
                    <a:cubicBezTo>
                      <a:pt x="36255" y="22560"/>
                      <a:pt x="36112" y="22393"/>
                      <a:pt x="35981" y="22251"/>
                    </a:cubicBezTo>
                    <a:cubicBezTo>
                      <a:pt x="35974" y="22240"/>
                      <a:pt x="35965" y="22236"/>
                      <a:pt x="35955" y="22236"/>
                    </a:cubicBezTo>
                    <a:cubicBezTo>
                      <a:pt x="35929" y="22236"/>
                      <a:pt x="35901" y="22264"/>
                      <a:pt x="35910" y="22298"/>
                    </a:cubicBezTo>
                    <a:cubicBezTo>
                      <a:pt x="35957" y="22429"/>
                      <a:pt x="36017" y="22560"/>
                      <a:pt x="36100" y="22691"/>
                    </a:cubicBezTo>
                    <a:lnTo>
                      <a:pt x="35791" y="22608"/>
                    </a:lnTo>
                    <a:cubicBezTo>
                      <a:pt x="35731" y="22536"/>
                      <a:pt x="35660" y="22477"/>
                      <a:pt x="35600" y="22393"/>
                    </a:cubicBezTo>
                    <a:cubicBezTo>
                      <a:pt x="35505" y="22298"/>
                      <a:pt x="35422" y="22191"/>
                      <a:pt x="35338" y="22084"/>
                    </a:cubicBezTo>
                    <a:close/>
                    <a:moveTo>
                      <a:pt x="42137" y="22977"/>
                    </a:moveTo>
                    <a:cubicBezTo>
                      <a:pt x="42113" y="23013"/>
                      <a:pt x="42113" y="23013"/>
                      <a:pt x="42101" y="23024"/>
                    </a:cubicBezTo>
                    <a:cubicBezTo>
                      <a:pt x="42101" y="23013"/>
                      <a:pt x="42089" y="23001"/>
                      <a:pt x="42065" y="22977"/>
                    </a:cubicBezTo>
                    <a:close/>
                    <a:moveTo>
                      <a:pt x="36717" y="22369"/>
                    </a:moveTo>
                    <a:cubicBezTo>
                      <a:pt x="36900" y="22398"/>
                      <a:pt x="37083" y="22426"/>
                      <a:pt x="37267" y="22453"/>
                    </a:cubicBezTo>
                    <a:cubicBezTo>
                      <a:pt x="37374" y="22655"/>
                      <a:pt x="37553" y="22929"/>
                      <a:pt x="37755" y="23084"/>
                    </a:cubicBezTo>
                    <a:cubicBezTo>
                      <a:pt x="37636" y="23060"/>
                      <a:pt x="37529" y="23036"/>
                      <a:pt x="37434" y="23013"/>
                    </a:cubicBezTo>
                    <a:cubicBezTo>
                      <a:pt x="37338" y="22917"/>
                      <a:pt x="37219" y="22846"/>
                      <a:pt x="37136" y="22774"/>
                    </a:cubicBezTo>
                    <a:cubicBezTo>
                      <a:pt x="36981" y="22655"/>
                      <a:pt x="36850" y="22524"/>
                      <a:pt x="36731" y="22382"/>
                    </a:cubicBezTo>
                    <a:cubicBezTo>
                      <a:pt x="36727" y="22376"/>
                      <a:pt x="36722" y="22372"/>
                      <a:pt x="36717" y="22369"/>
                    </a:cubicBezTo>
                    <a:close/>
                    <a:moveTo>
                      <a:pt x="40005" y="22882"/>
                    </a:moveTo>
                    <a:lnTo>
                      <a:pt x="40005" y="22882"/>
                    </a:lnTo>
                    <a:cubicBezTo>
                      <a:pt x="40089" y="22894"/>
                      <a:pt x="40172" y="22894"/>
                      <a:pt x="40256" y="22905"/>
                    </a:cubicBezTo>
                    <a:cubicBezTo>
                      <a:pt x="40303" y="22953"/>
                      <a:pt x="40327" y="23001"/>
                      <a:pt x="40363" y="23036"/>
                    </a:cubicBezTo>
                    <a:cubicBezTo>
                      <a:pt x="40327" y="23036"/>
                      <a:pt x="40303" y="23072"/>
                      <a:pt x="40267" y="23096"/>
                    </a:cubicBezTo>
                    <a:cubicBezTo>
                      <a:pt x="40266" y="23098"/>
                      <a:pt x="40264" y="23099"/>
                      <a:pt x="40261" y="23099"/>
                    </a:cubicBezTo>
                    <a:cubicBezTo>
                      <a:pt x="40233" y="23099"/>
                      <a:pt x="40124" y="23000"/>
                      <a:pt x="40005" y="22882"/>
                    </a:cubicBezTo>
                    <a:close/>
                    <a:moveTo>
                      <a:pt x="42684" y="22965"/>
                    </a:moveTo>
                    <a:lnTo>
                      <a:pt x="42684" y="23084"/>
                    </a:lnTo>
                    <a:cubicBezTo>
                      <a:pt x="42637" y="23084"/>
                      <a:pt x="42613" y="23084"/>
                      <a:pt x="42577" y="23120"/>
                    </a:cubicBezTo>
                    <a:lnTo>
                      <a:pt x="42565" y="23132"/>
                    </a:lnTo>
                    <a:lnTo>
                      <a:pt x="42339" y="23001"/>
                    </a:lnTo>
                    <a:cubicBezTo>
                      <a:pt x="42458" y="23001"/>
                      <a:pt x="42577" y="22977"/>
                      <a:pt x="42684" y="22965"/>
                    </a:cubicBezTo>
                    <a:close/>
                    <a:moveTo>
                      <a:pt x="40696" y="22953"/>
                    </a:moveTo>
                    <a:cubicBezTo>
                      <a:pt x="40767" y="22953"/>
                      <a:pt x="40803" y="22965"/>
                      <a:pt x="40863" y="22965"/>
                    </a:cubicBezTo>
                    <a:cubicBezTo>
                      <a:pt x="40910" y="23013"/>
                      <a:pt x="40946" y="23072"/>
                      <a:pt x="40970" y="23132"/>
                    </a:cubicBezTo>
                    <a:cubicBezTo>
                      <a:pt x="40958" y="23132"/>
                      <a:pt x="40946" y="23132"/>
                      <a:pt x="40910" y="23144"/>
                    </a:cubicBezTo>
                    <a:cubicBezTo>
                      <a:pt x="40839" y="23084"/>
                      <a:pt x="40779" y="23013"/>
                      <a:pt x="40696" y="22953"/>
                    </a:cubicBezTo>
                    <a:close/>
                    <a:moveTo>
                      <a:pt x="41268" y="22977"/>
                    </a:moveTo>
                    <a:cubicBezTo>
                      <a:pt x="41387" y="22977"/>
                      <a:pt x="41506" y="23001"/>
                      <a:pt x="41625" y="23001"/>
                    </a:cubicBezTo>
                    <a:cubicBezTo>
                      <a:pt x="41684" y="23072"/>
                      <a:pt x="41708" y="23251"/>
                      <a:pt x="41672" y="23263"/>
                    </a:cubicBezTo>
                    <a:cubicBezTo>
                      <a:pt x="41660" y="23263"/>
                      <a:pt x="41470" y="23132"/>
                      <a:pt x="41470" y="23132"/>
                    </a:cubicBezTo>
                    <a:cubicBezTo>
                      <a:pt x="41399" y="23084"/>
                      <a:pt x="41339" y="23024"/>
                      <a:pt x="41268" y="22977"/>
                    </a:cubicBezTo>
                    <a:close/>
                    <a:moveTo>
                      <a:pt x="37636" y="22524"/>
                    </a:moveTo>
                    <a:lnTo>
                      <a:pt x="37946" y="22560"/>
                    </a:lnTo>
                    <a:cubicBezTo>
                      <a:pt x="38041" y="22679"/>
                      <a:pt x="38136" y="22798"/>
                      <a:pt x="38243" y="22905"/>
                    </a:cubicBezTo>
                    <a:cubicBezTo>
                      <a:pt x="38386" y="23036"/>
                      <a:pt x="38553" y="23215"/>
                      <a:pt x="38767" y="23215"/>
                    </a:cubicBezTo>
                    <a:cubicBezTo>
                      <a:pt x="38874" y="23215"/>
                      <a:pt x="38934" y="23096"/>
                      <a:pt x="38886" y="23013"/>
                    </a:cubicBezTo>
                    <a:cubicBezTo>
                      <a:pt x="38791" y="22846"/>
                      <a:pt x="38601" y="22786"/>
                      <a:pt x="38470" y="22703"/>
                    </a:cubicBezTo>
                    <a:cubicBezTo>
                      <a:pt x="38434" y="22679"/>
                      <a:pt x="38422" y="22655"/>
                      <a:pt x="38398" y="22643"/>
                    </a:cubicBezTo>
                    <a:lnTo>
                      <a:pt x="38398" y="22643"/>
                    </a:lnTo>
                    <a:cubicBezTo>
                      <a:pt x="38553" y="22667"/>
                      <a:pt x="38708" y="22679"/>
                      <a:pt x="38874" y="22715"/>
                    </a:cubicBezTo>
                    <a:cubicBezTo>
                      <a:pt x="39017" y="22905"/>
                      <a:pt x="39184" y="23120"/>
                      <a:pt x="39363" y="23215"/>
                    </a:cubicBezTo>
                    <a:cubicBezTo>
                      <a:pt x="39383" y="23226"/>
                      <a:pt x="39402" y="23231"/>
                      <a:pt x="39421" y="23231"/>
                    </a:cubicBezTo>
                    <a:cubicBezTo>
                      <a:pt x="39504" y="23231"/>
                      <a:pt x="39568" y="23138"/>
                      <a:pt x="39529" y="23060"/>
                    </a:cubicBezTo>
                    <a:cubicBezTo>
                      <a:pt x="39482" y="22953"/>
                      <a:pt x="39410" y="22858"/>
                      <a:pt x="39327" y="22774"/>
                    </a:cubicBezTo>
                    <a:lnTo>
                      <a:pt x="39327" y="22774"/>
                    </a:lnTo>
                    <a:cubicBezTo>
                      <a:pt x="39386" y="22786"/>
                      <a:pt x="39446" y="22786"/>
                      <a:pt x="39505" y="22798"/>
                    </a:cubicBezTo>
                    <a:cubicBezTo>
                      <a:pt x="39660" y="23013"/>
                      <a:pt x="39827" y="23215"/>
                      <a:pt x="40017" y="23358"/>
                    </a:cubicBezTo>
                    <a:cubicBezTo>
                      <a:pt x="39363" y="23310"/>
                      <a:pt x="38708" y="23239"/>
                      <a:pt x="38065" y="23132"/>
                    </a:cubicBezTo>
                    <a:cubicBezTo>
                      <a:pt x="38112" y="23120"/>
                      <a:pt x="38124" y="23084"/>
                      <a:pt x="38112" y="23036"/>
                    </a:cubicBezTo>
                    <a:cubicBezTo>
                      <a:pt x="38065" y="22882"/>
                      <a:pt x="37934" y="22834"/>
                      <a:pt x="37815" y="22727"/>
                    </a:cubicBezTo>
                    <a:cubicBezTo>
                      <a:pt x="37743" y="22667"/>
                      <a:pt x="37672" y="22596"/>
                      <a:pt x="37600" y="22524"/>
                    </a:cubicBezTo>
                    <a:close/>
                    <a:moveTo>
                      <a:pt x="40529" y="23251"/>
                    </a:moveTo>
                    <a:cubicBezTo>
                      <a:pt x="40565" y="23310"/>
                      <a:pt x="40613" y="23358"/>
                      <a:pt x="40672" y="23417"/>
                    </a:cubicBezTo>
                    <a:cubicBezTo>
                      <a:pt x="40601" y="23417"/>
                      <a:pt x="40529" y="23417"/>
                      <a:pt x="40446" y="23394"/>
                    </a:cubicBezTo>
                    <a:cubicBezTo>
                      <a:pt x="40494" y="23370"/>
                      <a:pt x="40529" y="23310"/>
                      <a:pt x="40529" y="23251"/>
                    </a:cubicBezTo>
                    <a:close/>
                    <a:moveTo>
                      <a:pt x="41148" y="23382"/>
                    </a:moveTo>
                    <a:cubicBezTo>
                      <a:pt x="41160" y="23394"/>
                      <a:pt x="41160" y="23417"/>
                      <a:pt x="41184" y="23429"/>
                    </a:cubicBezTo>
                    <a:lnTo>
                      <a:pt x="41137" y="23429"/>
                    </a:lnTo>
                    <a:cubicBezTo>
                      <a:pt x="41137" y="23417"/>
                      <a:pt x="41148" y="23394"/>
                      <a:pt x="41148" y="23382"/>
                    </a:cubicBezTo>
                    <a:close/>
                    <a:moveTo>
                      <a:pt x="33540" y="24215"/>
                    </a:moveTo>
                    <a:cubicBezTo>
                      <a:pt x="33588" y="24287"/>
                      <a:pt x="33636" y="24346"/>
                      <a:pt x="33683" y="24406"/>
                    </a:cubicBezTo>
                    <a:cubicBezTo>
                      <a:pt x="33659" y="24406"/>
                      <a:pt x="33636" y="24429"/>
                      <a:pt x="33636" y="24453"/>
                    </a:cubicBezTo>
                    <a:lnTo>
                      <a:pt x="33540" y="24763"/>
                    </a:lnTo>
                    <a:cubicBezTo>
                      <a:pt x="33528" y="24584"/>
                      <a:pt x="33528" y="24406"/>
                      <a:pt x="33540" y="24215"/>
                    </a:cubicBezTo>
                    <a:close/>
                    <a:moveTo>
                      <a:pt x="33755" y="24525"/>
                    </a:moveTo>
                    <a:cubicBezTo>
                      <a:pt x="33862" y="24632"/>
                      <a:pt x="33957" y="24751"/>
                      <a:pt x="34100" y="24858"/>
                    </a:cubicBezTo>
                    <a:cubicBezTo>
                      <a:pt x="34076" y="24858"/>
                      <a:pt x="34064" y="24870"/>
                      <a:pt x="34052" y="24882"/>
                    </a:cubicBezTo>
                    <a:cubicBezTo>
                      <a:pt x="33874" y="25215"/>
                      <a:pt x="33695" y="25560"/>
                      <a:pt x="33528" y="25918"/>
                    </a:cubicBezTo>
                    <a:lnTo>
                      <a:pt x="33528" y="25513"/>
                    </a:lnTo>
                    <a:lnTo>
                      <a:pt x="33755" y="24525"/>
                    </a:lnTo>
                    <a:close/>
                    <a:moveTo>
                      <a:pt x="33707" y="22120"/>
                    </a:moveTo>
                    <a:cubicBezTo>
                      <a:pt x="35709" y="23302"/>
                      <a:pt x="38257" y="24018"/>
                      <a:pt x="40684" y="24018"/>
                    </a:cubicBezTo>
                    <a:cubicBezTo>
                      <a:pt x="41361" y="24018"/>
                      <a:pt x="42029" y="23963"/>
                      <a:pt x="42672" y="23846"/>
                    </a:cubicBezTo>
                    <a:lnTo>
                      <a:pt x="42672" y="25894"/>
                    </a:lnTo>
                    <a:cubicBezTo>
                      <a:pt x="41862" y="26029"/>
                      <a:pt x="40891" y="26120"/>
                      <a:pt x="39879" y="26120"/>
                    </a:cubicBezTo>
                    <a:cubicBezTo>
                      <a:pt x="38660" y="26120"/>
                      <a:pt x="37381" y="25988"/>
                      <a:pt x="36243" y="25644"/>
                    </a:cubicBezTo>
                    <a:cubicBezTo>
                      <a:pt x="36218" y="25627"/>
                      <a:pt x="36187" y="25610"/>
                      <a:pt x="36158" y="25610"/>
                    </a:cubicBezTo>
                    <a:cubicBezTo>
                      <a:pt x="36146" y="25610"/>
                      <a:pt x="36135" y="25613"/>
                      <a:pt x="36124" y="25620"/>
                    </a:cubicBezTo>
                    <a:cubicBezTo>
                      <a:pt x="35791" y="25513"/>
                      <a:pt x="35481" y="25394"/>
                      <a:pt x="35183" y="25239"/>
                    </a:cubicBezTo>
                    <a:cubicBezTo>
                      <a:pt x="35172" y="25227"/>
                      <a:pt x="35148" y="25227"/>
                      <a:pt x="35136" y="25227"/>
                    </a:cubicBezTo>
                    <a:cubicBezTo>
                      <a:pt x="34493" y="24918"/>
                      <a:pt x="33945" y="24513"/>
                      <a:pt x="33528" y="23989"/>
                    </a:cubicBezTo>
                    <a:cubicBezTo>
                      <a:pt x="33528" y="23989"/>
                      <a:pt x="33517" y="23989"/>
                      <a:pt x="33517" y="23977"/>
                    </a:cubicBezTo>
                    <a:cubicBezTo>
                      <a:pt x="33624" y="23358"/>
                      <a:pt x="33683" y="22739"/>
                      <a:pt x="33707" y="22120"/>
                    </a:cubicBezTo>
                    <a:close/>
                    <a:moveTo>
                      <a:pt x="34195" y="24929"/>
                    </a:moveTo>
                    <a:cubicBezTo>
                      <a:pt x="34421" y="25096"/>
                      <a:pt x="34671" y="25239"/>
                      <a:pt x="34957" y="25382"/>
                    </a:cubicBezTo>
                    <a:cubicBezTo>
                      <a:pt x="34683" y="26061"/>
                      <a:pt x="34326" y="26692"/>
                      <a:pt x="34017" y="27346"/>
                    </a:cubicBezTo>
                    <a:cubicBezTo>
                      <a:pt x="33909" y="27299"/>
                      <a:pt x="33826" y="27239"/>
                      <a:pt x="33719" y="27192"/>
                    </a:cubicBezTo>
                    <a:cubicBezTo>
                      <a:pt x="33933" y="26656"/>
                      <a:pt x="34136" y="26120"/>
                      <a:pt x="34433" y="25620"/>
                    </a:cubicBezTo>
                    <a:cubicBezTo>
                      <a:pt x="34459" y="25586"/>
                      <a:pt x="34430" y="25553"/>
                      <a:pt x="34399" y="25553"/>
                    </a:cubicBezTo>
                    <a:cubicBezTo>
                      <a:pt x="34386" y="25553"/>
                      <a:pt x="34372" y="25558"/>
                      <a:pt x="34362" y="25572"/>
                    </a:cubicBezTo>
                    <a:cubicBezTo>
                      <a:pt x="34064" y="26013"/>
                      <a:pt x="33755" y="26513"/>
                      <a:pt x="33517" y="27025"/>
                    </a:cubicBezTo>
                    <a:lnTo>
                      <a:pt x="33517" y="26656"/>
                    </a:lnTo>
                    <a:cubicBezTo>
                      <a:pt x="33719" y="26096"/>
                      <a:pt x="33921" y="25525"/>
                      <a:pt x="34195" y="24977"/>
                    </a:cubicBezTo>
                    <a:lnTo>
                      <a:pt x="34195" y="24929"/>
                    </a:lnTo>
                    <a:close/>
                    <a:moveTo>
                      <a:pt x="35195" y="25477"/>
                    </a:moveTo>
                    <a:cubicBezTo>
                      <a:pt x="35291" y="25525"/>
                      <a:pt x="35374" y="25560"/>
                      <a:pt x="35469" y="25584"/>
                    </a:cubicBezTo>
                    <a:cubicBezTo>
                      <a:pt x="35267" y="25977"/>
                      <a:pt x="35076" y="26370"/>
                      <a:pt x="34886" y="26763"/>
                    </a:cubicBezTo>
                    <a:cubicBezTo>
                      <a:pt x="34743" y="27025"/>
                      <a:pt x="34600" y="27287"/>
                      <a:pt x="34481" y="27561"/>
                    </a:cubicBezTo>
                    <a:cubicBezTo>
                      <a:pt x="34421" y="27549"/>
                      <a:pt x="34350" y="27501"/>
                      <a:pt x="34279" y="27477"/>
                    </a:cubicBezTo>
                    <a:cubicBezTo>
                      <a:pt x="34648" y="26846"/>
                      <a:pt x="34933" y="26156"/>
                      <a:pt x="35195" y="25477"/>
                    </a:cubicBezTo>
                    <a:close/>
                    <a:moveTo>
                      <a:pt x="33600" y="27477"/>
                    </a:moveTo>
                    <a:lnTo>
                      <a:pt x="33874" y="27656"/>
                    </a:lnTo>
                    <a:cubicBezTo>
                      <a:pt x="33862" y="27704"/>
                      <a:pt x="33826" y="27739"/>
                      <a:pt x="33802" y="27799"/>
                    </a:cubicBezTo>
                    <a:lnTo>
                      <a:pt x="33802" y="27835"/>
                    </a:lnTo>
                    <a:cubicBezTo>
                      <a:pt x="33707" y="27799"/>
                      <a:pt x="33624" y="27751"/>
                      <a:pt x="33517" y="27727"/>
                    </a:cubicBezTo>
                    <a:lnTo>
                      <a:pt x="33517" y="27668"/>
                    </a:lnTo>
                    <a:cubicBezTo>
                      <a:pt x="33540" y="27608"/>
                      <a:pt x="33576" y="27549"/>
                      <a:pt x="33600" y="27477"/>
                    </a:cubicBezTo>
                    <a:close/>
                    <a:moveTo>
                      <a:pt x="35672" y="25680"/>
                    </a:moveTo>
                    <a:cubicBezTo>
                      <a:pt x="35791" y="25715"/>
                      <a:pt x="35898" y="25751"/>
                      <a:pt x="36017" y="25799"/>
                    </a:cubicBezTo>
                    <a:cubicBezTo>
                      <a:pt x="35862" y="26120"/>
                      <a:pt x="35719" y="26465"/>
                      <a:pt x="35553" y="26787"/>
                    </a:cubicBezTo>
                    <a:cubicBezTo>
                      <a:pt x="35410" y="27120"/>
                      <a:pt x="35207" y="27442"/>
                      <a:pt x="35136" y="27799"/>
                    </a:cubicBezTo>
                    <a:cubicBezTo>
                      <a:pt x="35124" y="27846"/>
                      <a:pt x="35148" y="27882"/>
                      <a:pt x="35172" y="27894"/>
                    </a:cubicBezTo>
                    <a:cubicBezTo>
                      <a:pt x="35017" y="27835"/>
                      <a:pt x="34886" y="27763"/>
                      <a:pt x="34731" y="27704"/>
                    </a:cubicBezTo>
                    <a:cubicBezTo>
                      <a:pt x="34886" y="27418"/>
                      <a:pt x="35005" y="27108"/>
                      <a:pt x="35136" y="26823"/>
                    </a:cubicBezTo>
                    <a:cubicBezTo>
                      <a:pt x="35314" y="26430"/>
                      <a:pt x="35493" y="26061"/>
                      <a:pt x="35672" y="25680"/>
                    </a:cubicBezTo>
                    <a:close/>
                    <a:moveTo>
                      <a:pt x="36267" y="25858"/>
                    </a:moveTo>
                    <a:cubicBezTo>
                      <a:pt x="36446" y="25894"/>
                      <a:pt x="36612" y="25953"/>
                      <a:pt x="36779" y="25989"/>
                    </a:cubicBezTo>
                    <a:cubicBezTo>
                      <a:pt x="36553" y="26334"/>
                      <a:pt x="36338" y="26668"/>
                      <a:pt x="36148" y="27013"/>
                    </a:cubicBezTo>
                    <a:cubicBezTo>
                      <a:pt x="35969" y="27335"/>
                      <a:pt x="35719" y="27704"/>
                      <a:pt x="35648" y="28073"/>
                    </a:cubicBezTo>
                    <a:lnTo>
                      <a:pt x="35271" y="27907"/>
                    </a:lnTo>
                    <a:lnTo>
                      <a:pt x="35271" y="27907"/>
                    </a:lnTo>
                    <a:cubicBezTo>
                      <a:pt x="35285" y="27904"/>
                      <a:pt x="35302" y="27895"/>
                      <a:pt x="35314" y="27882"/>
                    </a:cubicBezTo>
                    <a:cubicBezTo>
                      <a:pt x="35541" y="27585"/>
                      <a:pt x="35660" y="27180"/>
                      <a:pt x="35826" y="26834"/>
                    </a:cubicBezTo>
                    <a:lnTo>
                      <a:pt x="36267" y="25858"/>
                    </a:lnTo>
                    <a:close/>
                    <a:moveTo>
                      <a:pt x="34076" y="27787"/>
                    </a:moveTo>
                    <a:cubicBezTo>
                      <a:pt x="34183" y="27846"/>
                      <a:pt x="34279" y="27906"/>
                      <a:pt x="34374" y="27966"/>
                    </a:cubicBezTo>
                    <a:cubicBezTo>
                      <a:pt x="34398" y="28001"/>
                      <a:pt x="34433" y="28025"/>
                      <a:pt x="34469" y="28025"/>
                    </a:cubicBezTo>
                    <a:cubicBezTo>
                      <a:pt x="34600" y="28097"/>
                      <a:pt x="34731" y="28156"/>
                      <a:pt x="34850" y="28216"/>
                    </a:cubicBezTo>
                    <a:cubicBezTo>
                      <a:pt x="34564" y="28120"/>
                      <a:pt x="34267" y="28013"/>
                      <a:pt x="33969" y="27906"/>
                    </a:cubicBezTo>
                    <a:cubicBezTo>
                      <a:pt x="34017" y="27882"/>
                      <a:pt x="34052" y="27823"/>
                      <a:pt x="34076" y="27787"/>
                    </a:cubicBezTo>
                    <a:close/>
                    <a:moveTo>
                      <a:pt x="36957" y="26061"/>
                    </a:moveTo>
                    <a:cubicBezTo>
                      <a:pt x="37041" y="26072"/>
                      <a:pt x="37136" y="26096"/>
                      <a:pt x="37219" y="26120"/>
                    </a:cubicBezTo>
                    <a:cubicBezTo>
                      <a:pt x="36993" y="26573"/>
                      <a:pt x="36779" y="27013"/>
                      <a:pt x="36553" y="27442"/>
                    </a:cubicBezTo>
                    <a:cubicBezTo>
                      <a:pt x="36398" y="27716"/>
                      <a:pt x="36219" y="28001"/>
                      <a:pt x="36076" y="28275"/>
                    </a:cubicBezTo>
                    <a:cubicBezTo>
                      <a:pt x="35981" y="28251"/>
                      <a:pt x="35898" y="28204"/>
                      <a:pt x="35803" y="28180"/>
                    </a:cubicBezTo>
                    <a:cubicBezTo>
                      <a:pt x="36029" y="27882"/>
                      <a:pt x="36160" y="27489"/>
                      <a:pt x="36326" y="27168"/>
                    </a:cubicBezTo>
                    <a:cubicBezTo>
                      <a:pt x="36517" y="26787"/>
                      <a:pt x="36731" y="26418"/>
                      <a:pt x="36957" y="26061"/>
                    </a:cubicBezTo>
                    <a:close/>
                    <a:moveTo>
                      <a:pt x="37434" y="26180"/>
                    </a:moveTo>
                    <a:cubicBezTo>
                      <a:pt x="37458" y="26180"/>
                      <a:pt x="37493" y="26192"/>
                      <a:pt x="37505" y="26192"/>
                    </a:cubicBezTo>
                    <a:cubicBezTo>
                      <a:pt x="38231" y="26370"/>
                      <a:pt x="38946" y="26477"/>
                      <a:pt x="39672" y="26537"/>
                    </a:cubicBezTo>
                    <a:cubicBezTo>
                      <a:pt x="39315" y="27346"/>
                      <a:pt x="38946" y="28144"/>
                      <a:pt x="38636" y="28978"/>
                    </a:cubicBezTo>
                    <a:cubicBezTo>
                      <a:pt x="38470" y="28954"/>
                      <a:pt x="38327" y="28918"/>
                      <a:pt x="38184" y="28894"/>
                    </a:cubicBezTo>
                    <a:cubicBezTo>
                      <a:pt x="38243" y="28751"/>
                      <a:pt x="38339" y="28549"/>
                      <a:pt x="38362" y="28454"/>
                    </a:cubicBezTo>
                    <a:cubicBezTo>
                      <a:pt x="38589" y="27894"/>
                      <a:pt x="38886" y="27358"/>
                      <a:pt x="39124" y="26787"/>
                    </a:cubicBezTo>
                    <a:cubicBezTo>
                      <a:pt x="39166" y="26687"/>
                      <a:pt x="39080" y="26599"/>
                      <a:pt x="39004" y="26599"/>
                    </a:cubicBezTo>
                    <a:cubicBezTo>
                      <a:pt x="38971" y="26599"/>
                      <a:pt x="38940" y="26616"/>
                      <a:pt x="38922" y="26656"/>
                    </a:cubicBezTo>
                    <a:cubicBezTo>
                      <a:pt x="38636" y="27287"/>
                      <a:pt x="38303" y="27882"/>
                      <a:pt x="38029" y="28501"/>
                    </a:cubicBezTo>
                    <a:cubicBezTo>
                      <a:pt x="37981" y="28597"/>
                      <a:pt x="37922" y="28692"/>
                      <a:pt x="37874" y="28811"/>
                    </a:cubicBezTo>
                    <a:lnTo>
                      <a:pt x="37862" y="28811"/>
                    </a:lnTo>
                    <a:cubicBezTo>
                      <a:pt x="37767" y="28799"/>
                      <a:pt x="37696" y="28775"/>
                      <a:pt x="37612" y="28751"/>
                    </a:cubicBezTo>
                    <a:cubicBezTo>
                      <a:pt x="37946" y="28061"/>
                      <a:pt x="38220" y="27311"/>
                      <a:pt x="38565" y="26596"/>
                    </a:cubicBezTo>
                    <a:cubicBezTo>
                      <a:pt x="38614" y="26497"/>
                      <a:pt x="38521" y="26398"/>
                      <a:pt x="38435" y="26398"/>
                    </a:cubicBezTo>
                    <a:cubicBezTo>
                      <a:pt x="38397" y="26398"/>
                      <a:pt x="38361" y="26418"/>
                      <a:pt x="38339" y="26465"/>
                    </a:cubicBezTo>
                    <a:cubicBezTo>
                      <a:pt x="37981" y="27180"/>
                      <a:pt x="37577" y="27918"/>
                      <a:pt x="37315" y="28668"/>
                    </a:cubicBezTo>
                    <a:lnTo>
                      <a:pt x="36993" y="28573"/>
                    </a:lnTo>
                    <a:cubicBezTo>
                      <a:pt x="37315" y="27954"/>
                      <a:pt x="37565" y="27263"/>
                      <a:pt x="37850" y="26632"/>
                    </a:cubicBezTo>
                    <a:cubicBezTo>
                      <a:pt x="37875" y="26558"/>
                      <a:pt x="37815" y="26490"/>
                      <a:pt x="37759" y="26490"/>
                    </a:cubicBezTo>
                    <a:cubicBezTo>
                      <a:pt x="37734" y="26490"/>
                      <a:pt x="37710" y="26504"/>
                      <a:pt x="37696" y="26537"/>
                    </a:cubicBezTo>
                    <a:cubicBezTo>
                      <a:pt x="37374" y="27180"/>
                      <a:pt x="36993" y="27823"/>
                      <a:pt x="36696" y="28489"/>
                    </a:cubicBezTo>
                    <a:cubicBezTo>
                      <a:pt x="36600" y="28454"/>
                      <a:pt x="36493" y="28418"/>
                      <a:pt x="36386" y="28382"/>
                    </a:cubicBezTo>
                    <a:cubicBezTo>
                      <a:pt x="36541" y="28132"/>
                      <a:pt x="36660" y="27835"/>
                      <a:pt x="36791" y="27585"/>
                    </a:cubicBezTo>
                    <a:cubicBezTo>
                      <a:pt x="37017" y="27120"/>
                      <a:pt x="37231" y="26656"/>
                      <a:pt x="37434" y="26192"/>
                    </a:cubicBezTo>
                    <a:lnTo>
                      <a:pt x="37434" y="26180"/>
                    </a:lnTo>
                    <a:close/>
                    <a:moveTo>
                      <a:pt x="42684" y="28537"/>
                    </a:moveTo>
                    <a:cubicBezTo>
                      <a:pt x="42696" y="28668"/>
                      <a:pt x="42696" y="28787"/>
                      <a:pt x="42696" y="28918"/>
                    </a:cubicBezTo>
                    <a:cubicBezTo>
                      <a:pt x="42637" y="28930"/>
                      <a:pt x="42589" y="28954"/>
                      <a:pt x="42530" y="28978"/>
                    </a:cubicBezTo>
                    <a:cubicBezTo>
                      <a:pt x="42577" y="28835"/>
                      <a:pt x="42637" y="28680"/>
                      <a:pt x="42684" y="28537"/>
                    </a:cubicBezTo>
                    <a:close/>
                    <a:moveTo>
                      <a:pt x="39970" y="26537"/>
                    </a:moveTo>
                    <a:cubicBezTo>
                      <a:pt x="40089" y="26537"/>
                      <a:pt x="40196" y="26549"/>
                      <a:pt x="40315" y="26549"/>
                    </a:cubicBezTo>
                    <a:cubicBezTo>
                      <a:pt x="39934" y="27346"/>
                      <a:pt x="39494" y="28192"/>
                      <a:pt x="39255" y="29049"/>
                    </a:cubicBezTo>
                    <a:cubicBezTo>
                      <a:pt x="39184" y="29037"/>
                      <a:pt x="39101" y="29025"/>
                      <a:pt x="39017" y="29025"/>
                    </a:cubicBezTo>
                    <a:cubicBezTo>
                      <a:pt x="39363" y="28204"/>
                      <a:pt x="39660" y="27370"/>
                      <a:pt x="39970" y="26537"/>
                    </a:cubicBezTo>
                    <a:close/>
                    <a:moveTo>
                      <a:pt x="40922" y="26549"/>
                    </a:moveTo>
                    <a:cubicBezTo>
                      <a:pt x="40684" y="27025"/>
                      <a:pt x="40470" y="27525"/>
                      <a:pt x="40244" y="28013"/>
                    </a:cubicBezTo>
                    <a:cubicBezTo>
                      <a:pt x="40089" y="28370"/>
                      <a:pt x="39898" y="28739"/>
                      <a:pt x="39815" y="29132"/>
                    </a:cubicBezTo>
                    <a:cubicBezTo>
                      <a:pt x="39767" y="29132"/>
                      <a:pt x="39720" y="29109"/>
                      <a:pt x="39672" y="29109"/>
                    </a:cubicBezTo>
                    <a:cubicBezTo>
                      <a:pt x="40017" y="28335"/>
                      <a:pt x="40279" y="27525"/>
                      <a:pt x="40625" y="26751"/>
                    </a:cubicBezTo>
                    <a:cubicBezTo>
                      <a:pt x="40660" y="26668"/>
                      <a:pt x="40648" y="26608"/>
                      <a:pt x="40613" y="26549"/>
                    </a:cubicBezTo>
                    <a:close/>
                    <a:moveTo>
                      <a:pt x="42684" y="27073"/>
                    </a:moveTo>
                    <a:lnTo>
                      <a:pt x="42684" y="27537"/>
                    </a:lnTo>
                    <a:cubicBezTo>
                      <a:pt x="42470" y="28073"/>
                      <a:pt x="42280" y="28597"/>
                      <a:pt x="42089" y="29132"/>
                    </a:cubicBezTo>
                    <a:cubicBezTo>
                      <a:pt x="42041" y="29144"/>
                      <a:pt x="41982" y="29156"/>
                      <a:pt x="41934" y="29168"/>
                    </a:cubicBezTo>
                    <a:cubicBezTo>
                      <a:pt x="42161" y="28751"/>
                      <a:pt x="42256" y="28263"/>
                      <a:pt x="42411" y="27823"/>
                    </a:cubicBezTo>
                    <a:cubicBezTo>
                      <a:pt x="42506" y="27561"/>
                      <a:pt x="42589" y="27323"/>
                      <a:pt x="42684" y="27073"/>
                    </a:cubicBezTo>
                    <a:close/>
                    <a:moveTo>
                      <a:pt x="41756" y="26513"/>
                    </a:moveTo>
                    <a:lnTo>
                      <a:pt x="41756" y="26513"/>
                    </a:lnTo>
                    <a:cubicBezTo>
                      <a:pt x="41518" y="27049"/>
                      <a:pt x="41315" y="27585"/>
                      <a:pt x="41089" y="28132"/>
                    </a:cubicBezTo>
                    <a:cubicBezTo>
                      <a:pt x="40982" y="28394"/>
                      <a:pt x="40660" y="28870"/>
                      <a:pt x="40708" y="29204"/>
                    </a:cubicBezTo>
                    <a:cubicBezTo>
                      <a:pt x="40553" y="29180"/>
                      <a:pt x="40422" y="29180"/>
                      <a:pt x="40267" y="29168"/>
                    </a:cubicBezTo>
                    <a:cubicBezTo>
                      <a:pt x="40434" y="28859"/>
                      <a:pt x="40541" y="28501"/>
                      <a:pt x="40660" y="28192"/>
                    </a:cubicBezTo>
                    <a:cubicBezTo>
                      <a:pt x="40863" y="27668"/>
                      <a:pt x="41077" y="27144"/>
                      <a:pt x="41315" y="26632"/>
                    </a:cubicBezTo>
                    <a:cubicBezTo>
                      <a:pt x="41327" y="26596"/>
                      <a:pt x="41327" y="26573"/>
                      <a:pt x="41327" y="26537"/>
                    </a:cubicBezTo>
                    <a:cubicBezTo>
                      <a:pt x="41470" y="26537"/>
                      <a:pt x="41613" y="26525"/>
                      <a:pt x="41756" y="26513"/>
                    </a:cubicBezTo>
                    <a:close/>
                    <a:moveTo>
                      <a:pt x="42613" y="26418"/>
                    </a:moveTo>
                    <a:lnTo>
                      <a:pt x="42613" y="26418"/>
                    </a:lnTo>
                    <a:cubicBezTo>
                      <a:pt x="42434" y="26811"/>
                      <a:pt x="42256" y="27204"/>
                      <a:pt x="42089" y="27608"/>
                    </a:cubicBezTo>
                    <a:cubicBezTo>
                      <a:pt x="41875" y="28120"/>
                      <a:pt x="41577" y="28668"/>
                      <a:pt x="41553" y="29216"/>
                    </a:cubicBezTo>
                    <a:lnTo>
                      <a:pt x="41160" y="29216"/>
                    </a:lnTo>
                    <a:cubicBezTo>
                      <a:pt x="41160" y="29204"/>
                      <a:pt x="41184" y="29192"/>
                      <a:pt x="41160" y="29168"/>
                    </a:cubicBezTo>
                    <a:lnTo>
                      <a:pt x="41160" y="29144"/>
                    </a:lnTo>
                    <a:cubicBezTo>
                      <a:pt x="41160" y="29132"/>
                      <a:pt x="41148" y="29132"/>
                      <a:pt x="41148" y="29109"/>
                    </a:cubicBezTo>
                    <a:cubicBezTo>
                      <a:pt x="41196" y="28751"/>
                      <a:pt x="41482" y="28239"/>
                      <a:pt x="41577" y="27918"/>
                    </a:cubicBezTo>
                    <a:cubicBezTo>
                      <a:pt x="41744" y="27442"/>
                      <a:pt x="41910" y="26965"/>
                      <a:pt x="42053" y="26477"/>
                    </a:cubicBezTo>
                    <a:cubicBezTo>
                      <a:pt x="42232" y="26465"/>
                      <a:pt x="42434" y="26430"/>
                      <a:pt x="42613" y="26418"/>
                    </a:cubicBezTo>
                    <a:close/>
                    <a:moveTo>
                      <a:pt x="32159" y="34026"/>
                    </a:moveTo>
                    <a:lnTo>
                      <a:pt x="32159" y="34443"/>
                    </a:lnTo>
                    <a:cubicBezTo>
                      <a:pt x="32028" y="34383"/>
                      <a:pt x="31909" y="34276"/>
                      <a:pt x="31802" y="34169"/>
                    </a:cubicBezTo>
                    <a:cubicBezTo>
                      <a:pt x="31780" y="34149"/>
                      <a:pt x="31755" y="34141"/>
                      <a:pt x="31730" y="34141"/>
                    </a:cubicBezTo>
                    <a:cubicBezTo>
                      <a:pt x="31651" y="34141"/>
                      <a:pt x="31578" y="34230"/>
                      <a:pt x="31623" y="34312"/>
                    </a:cubicBezTo>
                    <a:cubicBezTo>
                      <a:pt x="31731" y="34490"/>
                      <a:pt x="31921" y="34693"/>
                      <a:pt x="32147" y="34812"/>
                    </a:cubicBezTo>
                    <a:lnTo>
                      <a:pt x="32147" y="34919"/>
                    </a:lnTo>
                    <a:cubicBezTo>
                      <a:pt x="31838" y="34943"/>
                      <a:pt x="31516" y="34990"/>
                      <a:pt x="31207" y="35026"/>
                    </a:cubicBezTo>
                    <a:cubicBezTo>
                      <a:pt x="31040" y="34824"/>
                      <a:pt x="30790" y="34752"/>
                      <a:pt x="30600" y="34633"/>
                    </a:cubicBezTo>
                    <a:cubicBezTo>
                      <a:pt x="30385" y="34502"/>
                      <a:pt x="30195" y="34347"/>
                      <a:pt x="30016" y="34193"/>
                    </a:cubicBezTo>
                    <a:cubicBezTo>
                      <a:pt x="30230" y="34169"/>
                      <a:pt x="30433" y="34157"/>
                      <a:pt x="30659" y="34145"/>
                    </a:cubicBezTo>
                    <a:lnTo>
                      <a:pt x="30659" y="34145"/>
                    </a:lnTo>
                    <a:cubicBezTo>
                      <a:pt x="30647" y="34169"/>
                      <a:pt x="30623" y="34204"/>
                      <a:pt x="30647" y="34228"/>
                    </a:cubicBezTo>
                    <a:cubicBezTo>
                      <a:pt x="30778" y="34431"/>
                      <a:pt x="30921" y="34562"/>
                      <a:pt x="31135" y="34693"/>
                    </a:cubicBezTo>
                    <a:cubicBezTo>
                      <a:pt x="31291" y="34796"/>
                      <a:pt x="31456" y="34928"/>
                      <a:pt x="31646" y="34928"/>
                    </a:cubicBezTo>
                    <a:cubicBezTo>
                      <a:pt x="31674" y="34928"/>
                      <a:pt x="31702" y="34925"/>
                      <a:pt x="31731" y="34919"/>
                    </a:cubicBezTo>
                    <a:cubicBezTo>
                      <a:pt x="31802" y="34907"/>
                      <a:pt x="31850" y="34800"/>
                      <a:pt x="31802" y="34740"/>
                    </a:cubicBezTo>
                    <a:cubicBezTo>
                      <a:pt x="31683" y="34574"/>
                      <a:pt x="31504" y="34550"/>
                      <a:pt x="31326" y="34454"/>
                    </a:cubicBezTo>
                    <a:cubicBezTo>
                      <a:pt x="31135" y="34371"/>
                      <a:pt x="30957" y="34252"/>
                      <a:pt x="30778" y="34145"/>
                    </a:cubicBezTo>
                    <a:cubicBezTo>
                      <a:pt x="31231" y="34109"/>
                      <a:pt x="31695" y="34073"/>
                      <a:pt x="32159" y="34026"/>
                    </a:cubicBezTo>
                    <a:close/>
                    <a:moveTo>
                      <a:pt x="29754" y="34169"/>
                    </a:moveTo>
                    <a:lnTo>
                      <a:pt x="29754" y="34169"/>
                    </a:lnTo>
                    <a:cubicBezTo>
                      <a:pt x="29730" y="34204"/>
                      <a:pt x="29754" y="34252"/>
                      <a:pt x="29778" y="34276"/>
                    </a:cubicBezTo>
                    <a:cubicBezTo>
                      <a:pt x="29969" y="34490"/>
                      <a:pt x="30183" y="34681"/>
                      <a:pt x="30409" y="34847"/>
                    </a:cubicBezTo>
                    <a:cubicBezTo>
                      <a:pt x="30492" y="34907"/>
                      <a:pt x="30588" y="34978"/>
                      <a:pt x="30683" y="35038"/>
                    </a:cubicBezTo>
                    <a:cubicBezTo>
                      <a:pt x="30588" y="35085"/>
                      <a:pt x="30480" y="35097"/>
                      <a:pt x="30385" y="35097"/>
                    </a:cubicBezTo>
                    <a:lnTo>
                      <a:pt x="30385" y="35050"/>
                    </a:lnTo>
                    <a:cubicBezTo>
                      <a:pt x="30278" y="34859"/>
                      <a:pt x="29969" y="34800"/>
                      <a:pt x="29778" y="34693"/>
                    </a:cubicBezTo>
                    <a:cubicBezTo>
                      <a:pt x="29540" y="34574"/>
                      <a:pt x="29302" y="34407"/>
                      <a:pt x="29064" y="34288"/>
                    </a:cubicBezTo>
                    <a:cubicBezTo>
                      <a:pt x="29056" y="34284"/>
                      <a:pt x="29048" y="34282"/>
                      <a:pt x="29040" y="34282"/>
                    </a:cubicBezTo>
                    <a:cubicBezTo>
                      <a:pt x="28997" y="34282"/>
                      <a:pt x="28952" y="34331"/>
                      <a:pt x="28992" y="34371"/>
                    </a:cubicBezTo>
                    <a:cubicBezTo>
                      <a:pt x="29135" y="34609"/>
                      <a:pt x="29361" y="34764"/>
                      <a:pt x="29599" y="34931"/>
                    </a:cubicBezTo>
                    <a:cubicBezTo>
                      <a:pt x="29683" y="34990"/>
                      <a:pt x="29790" y="35062"/>
                      <a:pt x="29909" y="35121"/>
                    </a:cubicBezTo>
                    <a:cubicBezTo>
                      <a:pt x="29754" y="35145"/>
                      <a:pt x="29588" y="35145"/>
                      <a:pt x="29421" y="35145"/>
                    </a:cubicBezTo>
                    <a:cubicBezTo>
                      <a:pt x="29457" y="35109"/>
                      <a:pt x="29457" y="35050"/>
                      <a:pt x="29421" y="35026"/>
                    </a:cubicBezTo>
                    <a:cubicBezTo>
                      <a:pt x="29230" y="34824"/>
                      <a:pt x="28945" y="34752"/>
                      <a:pt x="28706" y="34609"/>
                    </a:cubicBezTo>
                    <a:cubicBezTo>
                      <a:pt x="28516" y="34490"/>
                      <a:pt x="28325" y="34347"/>
                      <a:pt x="28159" y="34204"/>
                    </a:cubicBezTo>
                    <a:lnTo>
                      <a:pt x="28159" y="34204"/>
                    </a:lnTo>
                    <a:cubicBezTo>
                      <a:pt x="28293" y="34207"/>
                      <a:pt x="28425" y="34209"/>
                      <a:pt x="28557" y="34209"/>
                    </a:cubicBezTo>
                    <a:cubicBezTo>
                      <a:pt x="28953" y="34209"/>
                      <a:pt x="29343" y="34195"/>
                      <a:pt x="29754" y="34169"/>
                    </a:cubicBezTo>
                    <a:close/>
                    <a:moveTo>
                      <a:pt x="26313" y="34097"/>
                    </a:moveTo>
                    <a:lnTo>
                      <a:pt x="26313" y="34097"/>
                    </a:lnTo>
                    <a:cubicBezTo>
                      <a:pt x="26480" y="34109"/>
                      <a:pt x="26635" y="34145"/>
                      <a:pt x="26801" y="34157"/>
                    </a:cubicBezTo>
                    <a:cubicBezTo>
                      <a:pt x="26992" y="34383"/>
                      <a:pt x="27218" y="34597"/>
                      <a:pt x="27456" y="34776"/>
                    </a:cubicBezTo>
                    <a:cubicBezTo>
                      <a:pt x="27635" y="34919"/>
                      <a:pt x="27849" y="35097"/>
                      <a:pt x="28064" y="35169"/>
                    </a:cubicBezTo>
                    <a:cubicBezTo>
                      <a:pt x="27778" y="35169"/>
                      <a:pt x="27480" y="35157"/>
                      <a:pt x="27206" y="35145"/>
                    </a:cubicBezTo>
                    <a:cubicBezTo>
                      <a:pt x="27254" y="35109"/>
                      <a:pt x="27266" y="35038"/>
                      <a:pt x="27218" y="34990"/>
                    </a:cubicBezTo>
                    <a:cubicBezTo>
                      <a:pt x="26921" y="34693"/>
                      <a:pt x="26623" y="34395"/>
                      <a:pt x="26313" y="34097"/>
                    </a:cubicBezTo>
                    <a:close/>
                    <a:moveTo>
                      <a:pt x="27159" y="34193"/>
                    </a:moveTo>
                    <a:lnTo>
                      <a:pt x="27159" y="34193"/>
                    </a:lnTo>
                    <a:cubicBezTo>
                      <a:pt x="27373" y="34204"/>
                      <a:pt x="27587" y="34216"/>
                      <a:pt x="27813" y="34216"/>
                    </a:cubicBezTo>
                    <a:cubicBezTo>
                      <a:pt x="28040" y="34443"/>
                      <a:pt x="28290" y="34633"/>
                      <a:pt x="28540" y="34812"/>
                    </a:cubicBezTo>
                    <a:cubicBezTo>
                      <a:pt x="28754" y="34943"/>
                      <a:pt x="28980" y="35109"/>
                      <a:pt x="29230" y="35169"/>
                    </a:cubicBezTo>
                    <a:cubicBezTo>
                      <a:pt x="28945" y="35181"/>
                      <a:pt x="28659" y="35181"/>
                      <a:pt x="28397" y="35181"/>
                    </a:cubicBezTo>
                    <a:cubicBezTo>
                      <a:pt x="28421" y="35145"/>
                      <a:pt x="28421" y="35062"/>
                      <a:pt x="28373" y="35026"/>
                    </a:cubicBezTo>
                    <a:cubicBezTo>
                      <a:pt x="28183" y="34824"/>
                      <a:pt x="27873" y="34740"/>
                      <a:pt x="27635" y="34574"/>
                    </a:cubicBezTo>
                    <a:cubicBezTo>
                      <a:pt x="27456" y="34454"/>
                      <a:pt x="27302" y="34323"/>
                      <a:pt x="27159" y="34193"/>
                    </a:cubicBezTo>
                    <a:close/>
                    <a:moveTo>
                      <a:pt x="21098" y="37860"/>
                    </a:moveTo>
                    <a:cubicBezTo>
                      <a:pt x="21206" y="37919"/>
                      <a:pt x="21313" y="37979"/>
                      <a:pt x="21432" y="38026"/>
                    </a:cubicBezTo>
                    <a:lnTo>
                      <a:pt x="21432" y="38312"/>
                    </a:lnTo>
                    <a:cubicBezTo>
                      <a:pt x="21301" y="38217"/>
                      <a:pt x="21158" y="38145"/>
                      <a:pt x="21015" y="38074"/>
                    </a:cubicBezTo>
                    <a:cubicBezTo>
                      <a:pt x="21039" y="38003"/>
                      <a:pt x="21075" y="37943"/>
                      <a:pt x="21098" y="37860"/>
                    </a:cubicBezTo>
                    <a:close/>
                    <a:moveTo>
                      <a:pt x="21432" y="38669"/>
                    </a:moveTo>
                    <a:cubicBezTo>
                      <a:pt x="21432" y="39015"/>
                      <a:pt x="21420" y="39348"/>
                      <a:pt x="21420" y="39705"/>
                    </a:cubicBezTo>
                    <a:cubicBezTo>
                      <a:pt x="21325" y="39610"/>
                      <a:pt x="21253" y="39503"/>
                      <a:pt x="21158" y="39396"/>
                    </a:cubicBezTo>
                    <a:cubicBezTo>
                      <a:pt x="21253" y="39157"/>
                      <a:pt x="21336" y="38907"/>
                      <a:pt x="21432" y="38669"/>
                    </a:cubicBezTo>
                    <a:close/>
                    <a:moveTo>
                      <a:pt x="20896" y="38276"/>
                    </a:moveTo>
                    <a:cubicBezTo>
                      <a:pt x="21027" y="38336"/>
                      <a:pt x="21146" y="38419"/>
                      <a:pt x="21265" y="38455"/>
                    </a:cubicBezTo>
                    <a:cubicBezTo>
                      <a:pt x="21146" y="38669"/>
                      <a:pt x="21039" y="38895"/>
                      <a:pt x="20920" y="39110"/>
                    </a:cubicBezTo>
                    <a:lnTo>
                      <a:pt x="20908" y="39098"/>
                    </a:lnTo>
                    <a:cubicBezTo>
                      <a:pt x="20888" y="39073"/>
                      <a:pt x="20864" y="39062"/>
                      <a:pt x="20839" y="39062"/>
                    </a:cubicBezTo>
                    <a:cubicBezTo>
                      <a:pt x="20760" y="39062"/>
                      <a:pt x="20678" y="39174"/>
                      <a:pt x="20741" y="39265"/>
                    </a:cubicBezTo>
                    <a:cubicBezTo>
                      <a:pt x="20765" y="39288"/>
                      <a:pt x="20789" y="39312"/>
                      <a:pt x="20801" y="39336"/>
                    </a:cubicBezTo>
                    <a:cubicBezTo>
                      <a:pt x="20741" y="39467"/>
                      <a:pt x="20705" y="39586"/>
                      <a:pt x="20646" y="39729"/>
                    </a:cubicBezTo>
                    <a:lnTo>
                      <a:pt x="20372" y="39455"/>
                    </a:lnTo>
                    <a:cubicBezTo>
                      <a:pt x="20348" y="39431"/>
                      <a:pt x="20313" y="39407"/>
                      <a:pt x="20289" y="39407"/>
                    </a:cubicBezTo>
                    <a:cubicBezTo>
                      <a:pt x="20491" y="39038"/>
                      <a:pt x="20705" y="38669"/>
                      <a:pt x="20896" y="38276"/>
                    </a:cubicBezTo>
                    <a:close/>
                    <a:moveTo>
                      <a:pt x="20193" y="39622"/>
                    </a:moveTo>
                    <a:cubicBezTo>
                      <a:pt x="20193" y="39634"/>
                      <a:pt x="20205" y="39634"/>
                      <a:pt x="20205" y="39646"/>
                    </a:cubicBezTo>
                    <a:cubicBezTo>
                      <a:pt x="20313" y="39765"/>
                      <a:pt x="20432" y="39884"/>
                      <a:pt x="20539" y="40003"/>
                    </a:cubicBezTo>
                    <a:cubicBezTo>
                      <a:pt x="20491" y="40122"/>
                      <a:pt x="20432" y="40241"/>
                      <a:pt x="20384" y="40360"/>
                    </a:cubicBezTo>
                    <a:cubicBezTo>
                      <a:pt x="20313" y="40253"/>
                      <a:pt x="20229" y="40169"/>
                      <a:pt x="20146" y="40062"/>
                    </a:cubicBezTo>
                    <a:cubicBezTo>
                      <a:pt x="20122" y="40034"/>
                      <a:pt x="20093" y="40023"/>
                      <a:pt x="20064" y="40023"/>
                    </a:cubicBezTo>
                    <a:cubicBezTo>
                      <a:pt x="20019" y="40023"/>
                      <a:pt x="19972" y="40050"/>
                      <a:pt x="19943" y="40086"/>
                    </a:cubicBezTo>
                    <a:cubicBezTo>
                      <a:pt x="20015" y="39931"/>
                      <a:pt x="20110" y="39765"/>
                      <a:pt x="20193" y="39622"/>
                    </a:cubicBezTo>
                    <a:close/>
                    <a:moveTo>
                      <a:pt x="21075" y="39622"/>
                    </a:moveTo>
                    <a:lnTo>
                      <a:pt x="21301" y="39884"/>
                    </a:lnTo>
                    <a:cubicBezTo>
                      <a:pt x="21321" y="39910"/>
                      <a:pt x="21340" y="39918"/>
                      <a:pt x="21362" y="39918"/>
                    </a:cubicBezTo>
                    <a:cubicBezTo>
                      <a:pt x="21380" y="39918"/>
                      <a:pt x="21399" y="39913"/>
                      <a:pt x="21420" y="39907"/>
                    </a:cubicBezTo>
                    <a:lnTo>
                      <a:pt x="21420" y="40217"/>
                    </a:lnTo>
                    <a:cubicBezTo>
                      <a:pt x="21384" y="40277"/>
                      <a:pt x="21348" y="40324"/>
                      <a:pt x="21325" y="40384"/>
                    </a:cubicBezTo>
                    <a:cubicBezTo>
                      <a:pt x="21253" y="40336"/>
                      <a:pt x="21194" y="40277"/>
                      <a:pt x="21146" y="40229"/>
                    </a:cubicBezTo>
                    <a:cubicBezTo>
                      <a:pt x="21075" y="40146"/>
                      <a:pt x="20979" y="40062"/>
                      <a:pt x="20908" y="39979"/>
                    </a:cubicBezTo>
                    <a:cubicBezTo>
                      <a:pt x="20967" y="39860"/>
                      <a:pt x="21015" y="39741"/>
                      <a:pt x="21075" y="39622"/>
                    </a:cubicBezTo>
                    <a:close/>
                    <a:moveTo>
                      <a:pt x="20777" y="40277"/>
                    </a:moveTo>
                    <a:cubicBezTo>
                      <a:pt x="20836" y="40336"/>
                      <a:pt x="20884" y="40396"/>
                      <a:pt x="20932" y="40455"/>
                    </a:cubicBezTo>
                    <a:cubicBezTo>
                      <a:pt x="21003" y="40527"/>
                      <a:pt x="21075" y="40622"/>
                      <a:pt x="21146" y="40705"/>
                    </a:cubicBezTo>
                    <a:cubicBezTo>
                      <a:pt x="21086" y="40824"/>
                      <a:pt x="21027" y="40931"/>
                      <a:pt x="20967" y="41050"/>
                    </a:cubicBezTo>
                    <a:lnTo>
                      <a:pt x="20955" y="41039"/>
                    </a:lnTo>
                    <a:cubicBezTo>
                      <a:pt x="20836" y="40896"/>
                      <a:pt x="20729" y="40765"/>
                      <a:pt x="20622" y="40634"/>
                    </a:cubicBezTo>
                    <a:cubicBezTo>
                      <a:pt x="20670" y="40515"/>
                      <a:pt x="20729" y="40396"/>
                      <a:pt x="20777" y="40277"/>
                    </a:cubicBezTo>
                    <a:close/>
                    <a:moveTo>
                      <a:pt x="21336" y="40896"/>
                    </a:moveTo>
                    <a:lnTo>
                      <a:pt x="21384" y="40943"/>
                    </a:lnTo>
                    <a:lnTo>
                      <a:pt x="21384" y="41467"/>
                    </a:lnTo>
                    <a:cubicBezTo>
                      <a:pt x="21313" y="41396"/>
                      <a:pt x="21253" y="41312"/>
                      <a:pt x="21170" y="41241"/>
                    </a:cubicBezTo>
                    <a:cubicBezTo>
                      <a:pt x="21229" y="41122"/>
                      <a:pt x="21277" y="41015"/>
                      <a:pt x="21336" y="40896"/>
                    </a:cubicBezTo>
                    <a:close/>
                    <a:moveTo>
                      <a:pt x="20491" y="40931"/>
                    </a:moveTo>
                    <a:cubicBezTo>
                      <a:pt x="20551" y="41015"/>
                      <a:pt x="20622" y="41110"/>
                      <a:pt x="20705" y="41193"/>
                    </a:cubicBezTo>
                    <a:cubicBezTo>
                      <a:pt x="20741" y="41241"/>
                      <a:pt x="20777" y="41301"/>
                      <a:pt x="20825" y="41348"/>
                    </a:cubicBezTo>
                    <a:cubicBezTo>
                      <a:pt x="20753" y="41455"/>
                      <a:pt x="20717" y="41574"/>
                      <a:pt x="20658" y="41670"/>
                    </a:cubicBezTo>
                    <a:cubicBezTo>
                      <a:pt x="20539" y="41539"/>
                      <a:pt x="20432" y="41408"/>
                      <a:pt x="20324" y="41277"/>
                    </a:cubicBezTo>
                    <a:cubicBezTo>
                      <a:pt x="20384" y="41158"/>
                      <a:pt x="20432" y="41050"/>
                      <a:pt x="20491" y="40931"/>
                    </a:cubicBezTo>
                    <a:close/>
                    <a:moveTo>
                      <a:pt x="20193" y="41539"/>
                    </a:moveTo>
                    <a:cubicBezTo>
                      <a:pt x="20289" y="41646"/>
                      <a:pt x="20360" y="41741"/>
                      <a:pt x="20432" y="41848"/>
                    </a:cubicBezTo>
                    <a:cubicBezTo>
                      <a:pt x="20467" y="41884"/>
                      <a:pt x="20491" y="41932"/>
                      <a:pt x="20527" y="41955"/>
                    </a:cubicBezTo>
                    <a:cubicBezTo>
                      <a:pt x="20479" y="42063"/>
                      <a:pt x="20420" y="42182"/>
                      <a:pt x="20372" y="42289"/>
                    </a:cubicBezTo>
                    <a:cubicBezTo>
                      <a:pt x="20253" y="42182"/>
                      <a:pt x="20134" y="42074"/>
                      <a:pt x="20015" y="41955"/>
                    </a:cubicBezTo>
                    <a:cubicBezTo>
                      <a:pt x="20074" y="41824"/>
                      <a:pt x="20134" y="41693"/>
                      <a:pt x="20193" y="41539"/>
                    </a:cubicBezTo>
                    <a:close/>
                    <a:moveTo>
                      <a:pt x="21027" y="41574"/>
                    </a:moveTo>
                    <a:cubicBezTo>
                      <a:pt x="21122" y="41717"/>
                      <a:pt x="21229" y="41824"/>
                      <a:pt x="21384" y="41908"/>
                    </a:cubicBezTo>
                    <a:lnTo>
                      <a:pt x="21384" y="42384"/>
                    </a:lnTo>
                    <a:cubicBezTo>
                      <a:pt x="21384" y="42408"/>
                      <a:pt x="21372" y="42408"/>
                      <a:pt x="21372" y="42420"/>
                    </a:cubicBezTo>
                    <a:cubicBezTo>
                      <a:pt x="21217" y="42241"/>
                      <a:pt x="21039" y="42063"/>
                      <a:pt x="20884" y="41884"/>
                    </a:cubicBezTo>
                    <a:cubicBezTo>
                      <a:pt x="20920" y="41777"/>
                      <a:pt x="20979" y="41670"/>
                      <a:pt x="21027" y="41574"/>
                    </a:cubicBezTo>
                    <a:close/>
                    <a:moveTo>
                      <a:pt x="20717" y="42193"/>
                    </a:moveTo>
                    <a:cubicBezTo>
                      <a:pt x="20848" y="42372"/>
                      <a:pt x="21015" y="42551"/>
                      <a:pt x="21182" y="42717"/>
                    </a:cubicBezTo>
                    <a:cubicBezTo>
                      <a:pt x="21146" y="42777"/>
                      <a:pt x="21098" y="42836"/>
                      <a:pt x="21075" y="42896"/>
                    </a:cubicBezTo>
                    <a:cubicBezTo>
                      <a:pt x="20908" y="42741"/>
                      <a:pt x="20741" y="42610"/>
                      <a:pt x="20586" y="42467"/>
                    </a:cubicBezTo>
                    <a:lnTo>
                      <a:pt x="20717" y="42193"/>
                    </a:lnTo>
                    <a:close/>
                    <a:moveTo>
                      <a:pt x="21372" y="43039"/>
                    </a:moveTo>
                    <a:lnTo>
                      <a:pt x="21372" y="43194"/>
                    </a:lnTo>
                    <a:cubicBezTo>
                      <a:pt x="21360" y="43182"/>
                      <a:pt x="21336" y="43146"/>
                      <a:pt x="21325" y="43134"/>
                    </a:cubicBezTo>
                    <a:cubicBezTo>
                      <a:pt x="21325" y="43098"/>
                      <a:pt x="21336" y="43075"/>
                      <a:pt x="21372" y="43039"/>
                    </a:cubicBezTo>
                    <a:close/>
                    <a:moveTo>
                      <a:pt x="20444" y="42717"/>
                    </a:moveTo>
                    <a:cubicBezTo>
                      <a:pt x="20598" y="42860"/>
                      <a:pt x="20741" y="43015"/>
                      <a:pt x="20908" y="43146"/>
                    </a:cubicBezTo>
                    <a:cubicBezTo>
                      <a:pt x="20836" y="43265"/>
                      <a:pt x="20777" y="43384"/>
                      <a:pt x="20717" y="43503"/>
                    </a:cubicBezTo>
                    <a:cubicBezTo>
                      <a:pt x="20670" y="43467"/>
                      <a:pt x="20634" y="43432"/>
                      <a:pt x="20598" y="43396"/>
                    </a:cubicBezTo>
                    <a:cubicBezTo>
                      <a:pt x="20491" y="43289"/>
                      <a:pt x="20372" y="43194"/>
                      <a:pt x="20265" y="43086"/>
                    </a:cubicBezTo>
                    <a:cubicBezTo>
                      <a:pt x="20324" y="42967"/>
                      <a:pt x="20384" y="42848"/>
                      <a:pt x="20444" y="42717"/>
                    </a:cubicBezTo>
                    <a:close/>
                    <a:moveTo>
                      <a:pt x="21182" y="43360"/>
                    </a:moveTo>
                    <a:cubicBezTo>
                      <a:pt x="21229" y="43396"/>
                      <a:pt x="21265" y="43432"/>
                      <a:pt x="21313" y="43456"/>
                    </a:cubicBezTo>
                    <a:lnTo>
                      <a:pt x="21348" y="43456"/>
                    </a:lnTo>
                    <a:cubicBezTo>
                      <a:pt x="21348" y="43670"/>
                      <a:pt x="21348" y="43872"/>
                      <a:pt x="21336" y="44087"/>
                    </a:cubicBezTo>
                    <a:cubicBezTo>
                      <a:pt x="21325" y="44087"/>
                      <a:pt x="21325" y="44098"/>
                      <a:pt x="21313" y="44098"/>
                    </a:cubicBezTo>
                    <a:lnTo>
                      <a:pt x="20967" y="43753"/>
                    </a:lnTo>
                    <a:cubicBezTo>
                      <a:pt x="21039" y="43622"/>
                      <a:pt x="21098" y="43491"/>
                      <a:pt x="21182" y="43360"/>
                    </a:cubicBezTo>
                    <a:close/>
                    <a:moveTo>
                      <a:pt x="20146" y="43348"/>
                    </a:moveTo>
                    <a:cubicBezTo>
                      <a:pt x="20229" y="43444"/>
                      <a:pt x="20313" y="43527"/>
                      <a:pt x="20408" y="43610"/>
                    </a:cubicBezTo>
                    <a:lnTo>
                      <a:pt x="20586" y="43789"/>
                    </a:lnTo>
                    <a:cubicBezTo>
                      <a:pt x="20527" y="43908"/>
                      <a:pt x="20444" y="44039"/>
                      <a:pt x="20384" y="44158"/>
                    </a:cubicBezTo>
                    <a:cubicBezTo>
                      <a:pt x="20253" y="44027"/>
                      <a:pt x="20110" y="43896"/>
                      <a:pt x="19967" y="43753"/>
                    </a:cubicBezTo>
                    <a:lnTo>
                      <a:pt x="20146" y="43348"/>
                    </a:lnTo>
                    <a:close/>
                    <a:moveTo>
                      <a:pt x="20813" y="44039"/>
                    </a:moveTo>
                    <a:cubicBezTo>
                      <a:pt x="20932" y="44170"/>
                      <a:pt x="21039" y="44277"/>
                      <a:pt x="21158" y="44384"/>
                    </a:cubicBezTo>
                    <a:cubicBezTo>
                      <a:pt x="21098" y="44491"/>
                      <a:pt x="21039" y="44610"/>
                      <a:pt x="20979" y="44706"/>
                    </a:cubicBezTo>
                    <a:lnTo>
                      <a:pt x="20622" y="44396"/>
                    </a:lnTo>
                    <a:cubicBezTo>
                      <a:pt x="20682" y="44277"/>
                      <a:pt x="20753" y="44158"/>
                      <a:pt x="20813" y="44039"/>
                    </a:cubicBezTo>
                    <a:close/>
                    <a:moveTo>
                      <a:pt x="21277" y="44491"/>
                    </a:moveTo>
                    <a:cubicBezTo>
                      <a:pt x="21301" y="44503"/>
                      <a:pt x="21325" y="44515"/>
                      <a:pt x="21336" y="44527"/>
                    </a:cubicBezTo>
                    <a:lnTo>
                      <a:pt x="21336" y="45039"/>
                    </a:lnTo>
                    <a:cubicBezTo>
                      <a:pt x="21265" y="44968"/>
                      <a:pt x="21194" y="44908"/>
                      <a:pt x="21122" y="44825"/>
                    </a:cubicBezTo>
                    <a:cubicBezTo>
                      <a:pt x="21182" y="44718"/>
                      <a:pt x="21217" y="44610"/>
                      <a:pt x="21277" y="44491"/>
                    </a:cubicBezTo>
                    <a:close/>
                    <a:moveTo>
                      <a:pt x="20503" y="44634"/>
                    </a:moveTo>
                    <a:lnTo>
                      <a:pt x="20848" y="44980"/>
                    </a:lnTo>
                    <a:cubicBezTo>
                      <a:pt x="20765" y="45158"/>
                      <a:pt x="20658" y="45337"/>
                      <a:pt x="20563" y="45515"/>
                    </a:cubicBezTo>
                    <a:cubicBezTo>
                      <a:pt x="20444" y="45408"/>
                      <a:pt x="20336" y="45301"/>
                      <a:pt x="20229" y="45206"/>
                    </a:cubicBezTo>
                    <a:cubicBezTo>
                      <a:pt x="20313" y="45015"/>
                      <a:pt x="20408" y="44825"/>
                      <a:pt x="20503" y="44634"/>
                    </a:cubicBezTo>
                    <a:close/>
                    <a:moveTo>
                      <a:pt x="20979" y="45111"/>
                    </a:moveTo>
                    <a:cubicBezTo>
                      <a:pt x="21086" y="45230"/>
                      <a:pt x="21206" y="45337"/>
                      <a:pt x="21336" y="45444"/>
                    </a:cubicBezTo>
                    <a:lnTo>
                      <a:pt x="21336" y="46230"/>
                    </a:lnTo>
                    <a:lnTo>
                      <a:pt x="21301" y="46182"/>
                    </a:lnTo>
                    <a:cubicBezTo>
                      <a:pt x="21122" y="45992"/>
                      <a:pt x="20908" y="45813"/>
                      <a:pt x="20717" y="45646"/>
                    </a:cubicBezTo>
                    <a:lnTo>
                      <a:pt x="20979" y="45111"/>
                    </a:lnTo>
                    <a:close/>
                    <a:moveTo>
                      <a:pt x="20086" y="45480"/>
                    </a:moveTo>
                    <a:cubicBezTo>
                      <a:pt x="20193" y="45587"/>
                      <a:pt x="20301" y="45706"/>
                      <a:pt x="20408" y="45825"/>
                    </a:cubicBezTo>
                    <a:cubicBezTo>
                      <a:pt x="20324" y="45956"/>
                      <a:pt x="20265" y="46111"/>
                      <a:pt x="20193" y="46254"/>
                    </a:cubicBezTo>
                    <a:cubicBezTo>
                      <a:pt x="20074" y="46146"/>
                      <a:pt x="19967" y="46051"/>
                      <a:pt x="19860" y="45944"/>
                    </a:cubicBezTo>
                    <a:cubicBezTo>
                      <a:pt x="19943" y="45777"/>
                      <a:pt x="20015" y="45634"/>
                      <a:pt x="20086" y="45480"/>
                    </a:cubicBezTo>
                    <a:close/>
                    <a:moveTo>
                      <a:pt x="20539" y="45980"/>
                    </a:moveTo>
                    <a:cubicBezTo>
                      <a:pt x="20705" y="46134"/>
                      <a:pt x="20860" y="46301"/>
                      <a:pt x="21027" y="46456"/>
                    </a:cubicBezTo>
                    <a:cubicBezTo>
                      <a:pt x="20955" y="46563"/>
                      <a:pt x="20884" y="46706"/>
                      <a:pt x="20801" y="46825"/>
                    </a:cubicBezTo>
                    <a:cubicBezTo>
                      <a:pt x="20658" y="46670"/>
                      <a:pt x="20503" y="46527"/>
                      <a:pt x="20348" y="46396"/>
                    </a:cubicBezTo>
                    <a:cubicBezTo>
                      <a:pt x="20408" y="46254"/>
                      <a:pt x="20479" y="46111"/>
                      <a:pt x="20539" y="45980"/>
                    </a:cubicBezTo>
                    <a:close/>
                    <a:moveTo>
                      <a:pt x="19693" y="46277"/>
                    </a:moveTo>
                    <a:cubicBezTo>
                      <a:pt x="19812" y="46373"/>
                      <a:pt x="19932" y="46480"/>
                      <a:pt x="20027" y="46587"/>
                    </a:cubicBezTo>
                    <a:cubicBezTo>
                      <a:pt x="19967" y="46694"/>
                      <a:pt x="19932" y="46801"/>
                      <a:pt x="19872" y="46908"/>
                    </a:cubicBezTo>
                    <a:cubicBezTo>
                      <a:pt x="19765" y="46801"/>
                      <a:pt x="19646" y="46706"/>
                      <a:pt x="19539" y="46611"/>
                    </a:cubicBezTo>
                    <a:cubicBezTo>
                      <a:pt x="19586" y="46492"/>
                      <a:pt x="19646" y="46373"/>
                      <a:pt x="19693" y="46277"/>
                    </a:cubicBezTo>
                    <a:close/>
                    <a:moveTo>
                      <a:pt x="21206" y="46599"/>
                    </a:moveTo>
                    <a:cubicBezTo>
                      <a:pt x="21229" y="46635"/>
                      <a:pt x="21277" y="46658"/>
                      <a:pt x="21325" y="46694"/>
                    </a:cubicBezTo>
                    <a:lnTo>
                      <a:pt x="21325" y="47361"/>
                    </a:lnTo>
                    <a:cubicBezTo>
                      <a:pt x="21217" y="47242"/>
                      <a:pt x="21098" y="47135"/>
                      <a:pt x="21003" y="47016"/>
                    </a:cubicBezTo>
                    <a:cubicBezTo>
                      <a:pt x="21075" y="46885"/>
                      <a:pt x="21134" y="46730"/>
                      <a:pt x="21206" y="46599"/>
                    </a:cubicBezTo>
                    <a:close/>
                    <a:moveTo>
                      <a:pt x="20182" y="46718"/>
                    </a:moveTo>
                    <a:cubicBezTo>
                      <a:pt x="20324" y="46873"/>
                      <a:pt x="20467" y="47004"/>
                      <a:pt x="20610" y="47135"/>
                    </a:cubicBezTo>
                    <a:lnTo>
                      <a:pt x="20432" y="47444"/>
                    </a:lnTo>
                    <a:cubicBezTo>
                      <a:pt x="20301" y="47313"/>
                      <a:pt x="20146" y="47182"/>
                      <a:pt x="20015" y="47051"/>
                    </a:cubicBezTo>
                    <a:cubicBezTo>
                      <a:pt x="20063" y="46944"/>
                      <a:pt x="20122" y="46825"/>
                      <a:pt x="20182" y="46718"/>
                    </a:cubicBezTo>
                    <a:close/>
                    <a:moveTo>
                      <a:pt x="19408" y="46944"/>
                    </a:moveTo>
                    <a:cubicBezTo>
                      <a:pt x="19515" y="47027"/>
                      <a:pt x="19610" y="47135"/>
                      <a:pt x="19717" y="47254"/>
                    </a:cubicBezTo>
                    <a:cubicBezTo>
                      <a:pt x="19646" y="47432"/>
                      <a:pt x="19551" y="47611"/>
                      <a:pt x="19479" y="47789"/>
                    </a:cubicBezTo>
                    <a:cubicBezTo>
                      <a:pt x="19372" y="47682"/>
                      <a:pt x="19277" y="47587"/>
                      <a:pt x="19170" y="47492"/>
                    </a:cubicBezTo>
                    <a:cubicBezTo>
                      <a:pt x="19241" y="47301"/>
                      <a:pt x="19336" y="47123"/>
                      <a:pt x="19408" y="46944"/>
                    </a:cubicBezTo>
                    <a:close/>
                    <a:moveTo>
                      <a:pt x="20836" y="47325"/>
                    </a:moveTo>
                    <a:cubicBezTo>
                      <a:pt x="21003" y="47480"/>
                      <a:pt x="21158" y="47611"/>
                      <a:pt x="21313" y="47754"/>
                    </a:cubicBezTo>
                    <a:lnTo>
                      <a:pt x="21313" y="48051"/>
                    </a:lnTo>
                    <a:cubicBezTo>
                      <a:pt x="21277" y="48111"/>
                      <a:pt x="21253" y="48170"/>
                      <a:pt x="21217" y="48218"/>
                    </a:cubicBezTo>
                    <a:cubicBezTo>
                      <a:pt x="21039" y="48028"/>
                      <a:pt x="20860" y="47849"/>
                      <a:pt x="20670" y="47670"/>
                    </a:cubicBezTo>
                    <a:cubicBezTo>
                      <a:pt x="20729" y="47563"/>
                      <a:pt x="20777" y="47444"/>
                      <a:pt x="20836" y="47325"/>
                    </a:cubicBezTo>
                    <a:close/>
                    <a:moveTo>
                      <a:pt x="19848" y="47385"/>
                    </a:moveTo>
                    <a:lnTo>
                      <a:pt x="20253" y="47789"/>
                    </a:lnTo>
                    <a:cubicBezTo>
                      <a:pt x="20170" y="47956"/>
                      <a:pt x="20086" y="48099"/>
                      <a:pt x="20015" y="48266"/>
                    </a:cubicBezTo>
                    <a:lnTo>
                      <a:pt x="19610" y="47908"/>
                    </a:lnTo>
                    <a:cubicBezTo>
                      <a:pt x="19705" y="47730"/>
                      <a:pt x="19777" y="47563"/>
                      <a:pt x="19848" y="47385"/>
                    </a:cubicBezTo>
                    <a:close/>
                    <a:moveTo>
                      <a:pt x="19479" y="48182"/>
                    </a:moveTo>
                    <a:cubicBezTo>
                      <a:pt x="19610" y="48313"/>
                      <a:pt x="19741" y="48444"/>
                      <a:pt x="19872" y="48551"/>
                    </a:cubicBezTo>
                    <a:cubicBezTo>
                      <a:pt x="19812" y="48670"/>
                      <a:pt x="19765" y="48790"/>
                      <a:pt x="19705" y="48885"/>
                    </a:cubicBezTo>
                    <a:cubicBezTo>
                      <a:pt x="19574" y="48790"/>
                      <a:pt x="19455" y="48670"/>
                      <a:pt x="19312" y="48551"/>
                    </a:cubicBezTo>
                    <a:cubicBezTo>
                      <a:pt x="19372" y="48432"/>
                      <a:pt x="19431" y="48289"/>
                      <a:pt x="19479" y="48182"/>
                    </a:cubicBezTo>
                    <a:close/>
                    <a:moveTo>
                      <a:pt x="20503" y="48016"/>
                    </a:moveTo>
                    <a:cubicBezTo>
                      <a:pt x="20682" y="48194"/>
                      <a:pt x="20860" y="48361"/>
                      <a:pt x="21063" y="48516"/>
                    </a:cubicBezTo>
                    <a:cubicBezTo>
                      <a:pt x="20979" y="48670"/>
                      <a:pt x="20896" y="48801"/>
                      <a:pt x="20801" y="48944"/>
                    </a:cubicBezTo>
                    <a:cubicBezTo>
                      <a:pt x="20622" y="48790"/>
                      <a:pt x="20444" y="48635"/>
                      <a:pt x="20265" y="48468"/>
                    </a:cubicBezTo>
                    <a:cubicBezTo>
                      <a:pt x="20348" y="48325"/>
                      <a:pt x="20420" y="48159"/>
                      <a:pt x="20503" y="48016"/>
                    </a:cubicBezTo>
                    <a:close/>
                    <a:moveTo>
                      <a:pt x="21253" y="48682"/>
                    </a:moveTo>
                    <a:cubicBezTo>
                      <a:pt x="21277" y="48718"/>
                      <a:pt x="21313" y="48730"/>
                      <a:pt x="21336" y="48754"/>
                    </a:cubicBezTo>
                    <a:cubicBezTo>
                      <a:pt x="21313" y="48980"/>
                      <a:pt x="21325" y="49218"/>
                      <a:pt x="21325" y="49456"/>
                    </a:cubicBezTo>
                    <a:cubicBezTo>
                      <a:pt x="21217" y="49349"/>
                      <a:pt x="21122" y="49230"/>
                      <a:pt x="21015" y="49135"/>
                    </a:cubicBezTo>
                    <a:cubicBezTo>
                      <a:pt x="21086" y="48980"/>
                      <a:pt x="21158" y="48837"/>
                      <a:pt x="21253" y="48682"/>
                    </a:cubicBezTo>
                    <a:close/>
                    <a:moveTo>
                      <a:pt x="20134" y="48778"/>
                    </a:moveTo>
                    <a:cubicBezTo>
                      <a:pt x="20301" y="48932"/>
                      <a:pt x="20479" y="49087"/>
                      <a:pt x="20670" y="49230"/>
                    </a:cubicBezTo>
                    <a:lnTo>
                      <a:pt x="20491" y="49587"/>
                    </a:lnTo>
                    <a:cubicBezTo>
                      <a:pt x="20313" y="49432"/>
                      <a:pt x="20134" y="49278"/>
                      <a:pt x="19955" y="49111"/>
                    </a:cubicBezTo>
                    <a:cubicBezTo>
                      <a:pt x="20015" y="48992"/>
                      <a:pt x="20074" y="48885"/>
                      <a:pt x="20134" y="48778"/>
                    </a:cubicBezTo>
                    <a:close/>
                    <a:moveTo>
                      <a:pt x="19170" y="48897"/>
                    </a:moveTo>
                    <a:cubicBezTo>
                      <a:pt x="19289" y="49028"/>
                      <a:pt x="19420" y="49147"/>
                      <a:pt x="19539" y="49254"/>
                    </a:cubicBezTo>
                    <a:cubicBezTo>
                      <a:pt x="19467" y="49409"/>
                      <a:pt x="19396" y="49587"/>
                      <a:pt x="19312" y="49754"/>
                    </a:cubicBezTo>
                    <a:lnTo>
                      <a:pt x="18920" y="49492"/>
                    </a:lnTo>
                    <a:cubicBezTo>
                      <a:pt x="19003" y="49290"/>
                      <a:pt x="19074" y="49087"/>
                      <a:pt x="19170" y="48897"/>
                    </a:cubicBezTo>
                    <a:close/>
                    <a:moveTo>
                      <a:pt x="20860" y="49385"/>
                    </a:moveTo>
                    <a:cubicBezTo>
                      <a:pt x="21003" y="49492"/>
                      <a:pt x="21146" y="49587"/>
                      <a:pt x="21301" y="49683"/>
                    </a:cubicBezTo>
                    <a:cubicBezTo>
                      <a:pt x="21301" y="49683"/>
                      <a:pt x="21277" y="49683"/>
                      <a:pt x="21277" y="49694"/>
                    </a:cubicBezTo>
                    <a:cubicBezTo>
                      <a:pt x="21206" y="49849"/>
                      <a:pt x="21134" y="49980"/>
                      <a:pt x="21039" y="50123"/>
                    </a:cubicBezTo>
                    <a:cubicBezTo>
                      <a:pt x="20920" y="50004"/>
                      <a:pt x="20789" y="49885"/>
                      <a:pt x="20670" y="49766"/>
                    </a:cubicBezTo>
                    <a:cubicBezTo>
                      <a:pt x="20729" y="49635"/>
                      <a:pt x="20801" y="49516"/>
                      <a:pt x="20860" y="49385"/>
                    </a:cubicBezTo>
                    <a:close/>
                    <a:moveTo>
                      <a:pt x="19765" y="49468"/>
                    </a:moveTo>
                    <a:cubicBezTo>
                      <a:pt x="19955" y="49623"/>
                      <a:pt x="20134" y="49766"/>
                      <a:pt x="20313" y="49933"/>
                    </a:cubicBezTo>
                    <a:cubicBezTo>
                      <a:pt x="20253" y="50064"/>
                      <a:pt x="20182" y="50183"/>
                      <a:pt x="20122" y="50325"/>
                    </a:cubicBezTo>
                    <a:lnTo>
                      <a:pt x="19539" y="49921"/>
                    </a:lnTo>
                    <a:lnTo>
                      <a:pt x="19765" y="49468"/>
                    </a:lnTo>
                    <a:close/>
                    <a:moveTo>
                      <a:pt x="18824" y="49766"/>
                    </a:moveTo>
                    <a:cubicBezTo>
                      <a:pt x="18931" y="49861"/>
                      <a:pt x="19062" y="49968"/>
                      <a:pt x="19193" y="50064"/>
                    </a:cubicBezTo>
                    <a:cubicBezTo>
                      <a:pt x="19170" y="50159"/>
                      <a:pt x="19122" y="50242"/>
                      <a:pt x="19098" y="50337"/>
                    </a:cubicBezTo>
                    <a:cubicBezTo>
                      <a:pt x="18955" y="50242"/>
                      <a:pt x="18824" y="50171"/>
                      <a:pt x="18693" y="50075"/>
                    </a:cubicBezTo>
                    <a:lnTo>
                      <a:pt x="18824" y="49766"/>
                    </a:lnTo>
                    <a:close/>
                    <a:moveTo>
                      <a:pt x="21325" y="50064"/>
                    </a:moveTo>
                    <a:lnTo>
                      <a:pt x="21325" y="50385"/>
                    </a:lnTo>
                    <a:cubicBezTo>
                      <a:pt x="21277" y="50337"/>
                      <a:pt x="21253" y="50302"/>
                      <a:pt x="21206" y="50278"/>
                    </a:cubicBezTo>
                    <a:cubicBezTo>
                      <a:pt x="21253" y="50206"/>
                      <a:pt x="21277" y="50123"/>
                      <a:pt x="21325" y="50064"/>
                    </a:cubicBezTo>
                    <a:close/>
                    <a:moveTo>
                      <a:pt x="20503" y="50064"/>
                    </a:moveTo>
                    <a:cubicBezTo>
                      <a:pt x="20634" y="50183"/>
                      <a:pt x="20765" y="50290"/>
                      <a:pt x="20896" y="50397"/>
                    </a:cubicBezTo>
                    <a:cubicBezTo>
                      <a:pt x="20836" y="50516"/>
                      <a:pt x="20777" y="50635"/>
                      <a:pt x="20705" y="50754"/>
                    </a:cubicBezTo>
                    <a:cubicBezTo>
                      <a:pt x="20563" y="50647"/>
                      <a:pt x="20444" y="50540"/>
                      <a:pt x="20313" y="50433"/>
                    </a:cubicBezTo>
                    <a:cubicBezTo>
                      <a:pt x="20372" y="50325"/>
                      <a:pt x="20432" y="50194"/>
                      <a:pt x="20503" y="50064"/>
                    </a:cubicBezTo>
                    <a:close/>
                    <a:moveTo>
                      <a:pt x="19408" y="50218"/>
                    </a:moveTo>
                    <a:cubicBezTo>
                      <a:pt x="19586" y="50361"/>
                      <a:pt x="19777" y="50504"/>
                      <a:pt x="19967" y="50635"/>
                    </a:cubicBezTo>
                    <a:cubicBezTo>
                      <a:pt x="19943" y="50706"/>
                      <a:pt x="19908" y="50766"/>
                      <a:pt x="19884" y="50837"/>
                    </a:cubicBezTo>
                    <a:cubicBezTo>
                      <a:pt x="19693" y="50706"/>
                      <a:pt x="19479" y="50587"/>
                      <a:pt x="19289" y="50456"/>
                    </a:cubicBezTo>
                    <a:cubicBezTo>
                      <a:pt x="19336" y="50373"/>
                      <a:pt x="19360" y="50302"/>
                      <a:pt x="19408" y="50218"/>
                    </a:cubicBezTo>
                    <a:close/>
                    <a:moveTo>
                      <a:pt x="18586" y="50254"/>
                    </a:moveTo>
                    <a:cubicBezTo>
                      <a:pt x="18717" y="50361"/>
                      <a:pt x="18848" y="50468"/>
                      <a:pt x="18991" y="50564"/>
                    </a:cubicBezTo>
                    <a:cubicBezTo>
                      <a:pt x="18920" y="50718"/>
                      <a:pt x="18848" y="50897"/>
                      <a:pt x="18777" y="51064"/>
                    </a:cubicBezTo>
                    <a:cubicBezTo>
                      <a:pt x="18646" y="50968"/>
                      <a:pt x="18491" y="50897"/>
                      <a:pt x="18348" y="50826"/>
                    </a:cubicBezTo>
                    <a:cubicBezTo>
                      <a:pt x="18360" y="50826"/>
                      <a:pt x="18360" y="50814"/>
                      <a:pt x="18360" y="50790"/>
                    </a:cubicBezTo>
                    <a:lnTo>
                      <a:pt x="18586" y="50254"/>
                    </a:lnTo>
                    <a:close/>
                    <a:moveTo>
                      <a:pt x="20170" y="50754"/>
                    </a:moveTo>
                    <a:cubicBezTo>
                      <a:pt x="20301" y="50837"/>
                      <a:pt x="20444" y="50933"/>
                      <a:pt x="20598" y="51016"/>
                    </a:cubicBezTo>
                    <a:cubicBezTo>
                      <a:pt x="20563" y="51087"/>
                      <a:pt x="20527" y="51171"/>
                      <a:pt x="20491" y="51242"/>
                    </a:cubicBezTo>
                    <a:cubicBezTo>
                      <a:pt x="20360" y="51135"/>
                      <a:pt x="20205" y="51052"/>
                      <a:pt x="20074" y="50945"/>
                    </a:cubicBezTo>
                    <a:cubicBezTo>
                      <a:pt x="20086" y="50885"/>
                      <a:pt x="20134" y="50826"/>
                      <a:pt x="20170" y="50754"/>
                    </a:cubicBezTo>
                    <a:close/>
                    <a:moveTo>
                      <a:pt x="19146" y="50695"/>
                    </a:moveTo>
                    <a:cubicBezTo>
                      <a:pt x="19348" y="50837"/>
                      <a:pt x="19539" y="50992"/>
                      <a:pt x="19729" y="51123"/>
                    </a:cubicBezTo>
                    <a:cubicBezTo>
                      <a:pt x="19670" y="51254"/>
                      <a:pt x="19598" y="51409"/>
                      <a:pt x="19539" y="51540"/>
                    </a:cubicBezTo>
                    <a:cubicBezTo>
                      <a:pt x="19336" y="51409"/>
                      <a:pt x="19134" y="51290"/>
                      <a:pt x="18931" y="51147"/>
                    </a:cubicBezTo>
                    <a:cubicBezTo>
                      <a:pt x="19003" y="51004"/>
                      <a:pt x="19074" y="50861"/>
                      <a:pt x="19146" y="50695"/>
                    </a:cubicBezTo>
                    <a:close/>
                    <a:moveTo>
                      <a:pt x="21086" y="50516"/>
                    </a:moveTo>
                    <a:cubicBezTo>
                      <a:pt x="21182" y="50575"/>
                      <a:pt x="21265" y="50647"/>
                      <a:pt x="21360" y="50706"/>
                    </a:cubicBezTo>
                    <a:cubicBezTo>
                      <a:pt x="21360" y="51111"/>
                      <a:pt x="21360" y="51516"/>
                      <a:pt x="21372" y="51933"/>
                    </a:cubicBezTo>
                    <a:cubicBezTo>
                      <a:pt x="21146" y="51718"/>
                      <a:pt x="20908" y="51540"/>
                      <a:pt x="20658" y="51349"/>
                    </a:cubicBezTo>
                    <a:cubicBezTo>
                      <a:pt x="20670" y="51266"/>
                      <a:pt x="20717" y="51183"/>
                      <a:pt x="20765" y="51111"/>
                    </a:cubicBezTo>
                    <a:cubicBezTo>
                      <a:pt x="20836" y="51159"/>
                      <a:pt x="20908" y="51195"/>
                      <a:pt x="21003" y="51230"/>
                    </a:cubicBezTo>
                    <a:cubicBezTo>
                      <a:pt x="21016" y="51236"/>
                      <a:pt x="21028" y="51238"/>
                      <a:pt x="21041" y="51238"/>
                    </a:cubicBezTo>
                    <a:cubicBezTo>
                      <a:pt x="21111" y="51238"/>
                      <a:pt x="21169" y="51160"/>
                      <a:pt x="21098" y="51099"/>
                    </a:cubicBezTo>
                    <a:cubicBezTo>
                      <a:pt x="21027" y="51016"/>
                      <a:pt x="20955" y="50956"/>
                      <a:pt x="20884" y="50885"/>
                    </a:cubicBezTo>
                    <a:cubicBezTo>
                      <a:pt x="20944" y="50766"/>
                      <a:pt x="21015" y="50635"/>
                      <a:pt x="21086" y="50516"/>
                    </a:cubicBezTo>
                    <a:close/>
                    <a:moveTo>
                      <a:pt x="19908" y="51254"/>
                    </a:moveTo>
                    <a:cubicBezTo>
                      <a:pt x="20051" y="51361"/>
                      <a:pt x="20193" y="51457"/>
                      <a:pt x="20348" y="51552"/>
                    </a:cubicBezTo>
                    <a:cubicBezTo>
                      <a:pt x="20289" y="51695"/>
                      <a:pt x="20229" y="51826"/>
                      <a:pt x="20182" y="51957"/>
                    </a:cubicBezTo>
                    <a:cubicBezTo>
                      <a:pt x="20027" y="51849"/>
                      <a:pt x="19884" y="51766"/>
                      <a:pt x="19717" y="51659"/>
                    </a:cubicBezTo>
                    <a:cubicBezTo>
                      <a:pt x="19777" y="51528"/>
                      <a:pt x="19848" y="51397"/>
                      <a:pt x="19908" y="51254"/>
                    </a:cubicBezTo>
                    <a:close/>
                    <a:moveTo>
                      <a:pt x="32052" y="51707"/>
                    </a:moveTo>
                    <a:lnTo>
                      <a:pt x="32052" y="52183"/>
                    </a:lnTo>
                    <a:lnTo>
                      <a:pt x="31469" y="51730"/>
                    </a:lnTo>
                    <a:cubicBezTo>
                      <a:pt x="31671" y="51718"/>
                      <a:pt x="31862" y="51718"/>
                      <a:pt x="32052" y="51707"/>
                    </a:cubicBezTo>
                    <a:close/>
                    <a:moveTo>
                      <a:pt x="20479" y="51623"/>
                    </a:moveTo>
                    <a:cubicBezTo>
                      <a:pt x="20729" y="51790"/>
                      <a:pt x="20991" y="51957"/>
                      <a:pt x="21265" y="52088"/>
                    </a:cubicBezTo>
                    <a:lnTo>
                      <a:pt x="21313" y="52088"/>
                    </a:lnTo>
                    <a:cubicBezTo>
                      <a:pt x="21158" y="52207"/>
                      <a:pt x="21015" y="52314"/>
                      <a:pt x="20860" y="52433"/>
                    </a:cubicBezTo>
                    <a:lnTo>
                      <a:pt x="20277" y="52028"/>
                    </a:lnTo>
                    <a:cubicBezTo>
                      <a:pt x="20336" y="51897"/>
                      <a:pt x="20396" y="51766"/>
                      <a:pt x="20479" y="51623"/>
                    </a:cubicBezTo>
                    <a:close/>
                    <a:moveTo>
                      <a:pt x="24075" y="51183"/>
                    </a:moveTo>
                    <a:lnTo>
                      <a:pt x="24075" y="51183"/>
                    </a:lnTo>
                    <a:cubicBezTo>
                      <a:pt x="24611" y="51290"/>
                      <a:pt x="25146" y="51385"/>
                      <a:pt x="25682" y="51468"/>
                    </a:cubicBezTo>
                    <a:cubicBezTo>
                      <a:pt x="25968" y="51718"/>
                      <a:pt x="26266" y="51957"/>
                      <a:pt x="26551" y="52207"/>
                    </a:cubicBezTo>
                    <a:cubicBezTo>
                      <a:pt x="26766" y="52397"/>
                      <a:pt x="27004" y="52635"/>
                      <a:pt x="27242" y="52814"/>
                    </a:cubicBezTo>
                    <a:cubicBezTo>
                      <a:pt x="27222" y="52816"/>
                      <a:pt x="27199" y="52817"/>
                      <a:pt x="27176" y="52817"/>
                    </a:cubicBezTo>
                    <a:cubicBezTo>
                      <a:pt x="27077" y="52817"/>
                      <a:pt x="26955" y="52800"/>
                      <a:pt x="26849" y="52790"/>
                    </a:cubicBezTo>
                    <a:cubicBezTo>
                      <a:pt x="26587" y="52552"/>
                      <a:pt x="26266" y="52361"/>
                      <a:pt x="25968" y="52159"/>
                    </a:cubicBezTo>
                    <a:cubicBezTo>
                      <a:pt x="25635" y="51945"/>
                      <a:pt x="25301" y="51707"/>
                      <a:pt x="24968" y="51480"/>
                    </a:cubicBezTo>
                    <a:cubicBezTo>
                      <a:pt x="24949" y="51469"/>
                      <a:pt x="24930" y="51464"/>
                      <a:pt x="24912" y="51464"/>
                    </a:cubicBezTo>
                    <a:cubicBezTo>
                      <a:pt x="24820" y="51464"/>
                      <a:pt x="24759" y="51601"/>
                      <a:pt x="24849" y="51671"/>
                    </a:cubicBezTo>
                    <a:cubicBezTo>
                      <a:pt x="25158" y="51897"/>
                      <a:pt x="25480" y="52123"/>
                      <a:pt x="25778" y="52326"/>
                    </a:cubicBezTo>
                    <a:cubicBezTo>
                      <a:pt x="25956" y="52457"/>
                      <a:pt x="26147" y="52611"/>
                      <a:pt x="26337" y="52742"/>
                    </a:cubicBezTo>
                    <a:cubicBezTo>
                      <a:pt x="26159" y="52731"/>
                      <a:pt x="25980" y="52719"/>
                      <a:pt x="25789" y="52683"/>
                    </a:cubicBezTo>
                    <a:cubicBezTo>
                      <a:pt x="25277" y="52135"/>
                      <a:pt x="24646" y="51659"/>
                      <a:pt x="24075" y="51183"/>
                    </a:cubicBezTo>
                    <a:close/>
                    <a:moveTo>
                      <a:pt x="26206" y="51552"/>
                    </a:moveTo>
                    <a:lnTo>
                      <a:pt x="26206" y="51552"/>
                    </a:lnTo>
                    <a:cubicBezTo>
                      <a:pt x="26361" y="51564"/>
                      <a:pt x="26492" y="51599"/>
                      <a:pt x="26635" y="51611"/>
                    </a:cubicBezTo>
                    <a:cubicBezTo>
                      <a:pt x="27171" y="52040"/>
                      <a:pt x="27694" y="52504"/>
                      <a:pt x="28266" y="52909"/>
                    </a:cubicBezTo>
                    <a:cubicBezTo>
                      <a:pt x="28075" y="52885"/>
                      <a:pt x="27885" y="52885"/>
                      <a:pt x="27706" y="52861"/>
                    </a:cubicBezTo>
                    <a:cubicBezTo>
                      <a:pt x="27706" y="52850"/>
                      <a:pt x="27706" y="52850"/>
                      <a:pt x="27694" y="52838"/>
                    </a:cubicBezTo>
                    <a:cubicBezTo>
                      <a:pt x="27468" y="52504"/>
                      <a:pt x="27075" y="52266"/>
                      <a:pt x="26778" y="52016"/>
                    </a:cubicBezTo>
                    <a:cubicBezTo>
                      <a:pt x="26575" y="51861"/>
                      <a:pt x="26397" y="51707"/>
                      <a:pt x="26206" y="51552"/>
                    </a:cubicBezTo>
                    <a:close/>
                    <a:moveTo>
                      <a:pt x="27028" y="51635"/>
                    </a:moveTo>
                    <a:cubicBezTo>
                      <a:pt x="27266" y="51659"/>
                      <a:pt x="27504" y="51671"/>
                      <a:pt x="27754" y="51707"/>
                    </a:cubicBezTo>
                    <a:cubicBezTo>
                      <a:pt x="27754" y="51730"/>
                      <a:pt x="27754" y="51778"/>
                      <a:pt x="27802" y="51790"/>
                    </a:cubicBezTo>
                    <a:cubicBezTo>
                      <a:pt x="28337" y="52147"/>
                      <a:pt x="28861" y="52588"/>
                      <a:pt x="29433" y="52850"/>
                    </a:cubicBezTo>
                    <a:cubicBezTo>
                      <a:pt x="29452" y="52859"/>
                      <a:pt x="29472" y="52864"/>
                      <a:pt x="29492" y="52864"/>
                    </a:cubicBezTo>
                    <a:cubicBezTo>
                      <a:pt x="29592" y="52864"/>
                      <a:pt x="29677" y="52751"/>
                      <a:pt x="29588" y="52671"/>
                    </a:cubicBezTo>
                    <a:cubicBezTo>
                      <a:pt x="29135" y="52302"/>
                      <a:pt x="28599" y="52016"/>
                      <a:pt x="28099" y="51718"/>
                    </a:cubicBezTo>
                    <a:lnTo>
                      <a:pt x="28099" y="51718"/>
                    </a:lnTo>
                    <a:cubicBezTo>
                      <a:pt x="28325" y="51730"/>
                      <a:pt x="28540" y="51754"/>
                      <a:pt x="28754" y="51766"/>
                    </a:cubicBezTo>
                    <a:cubicBezTo>
                      <a:pt x="29278" y="52242"/>
                      <a:pt x="30052" y="52850"/>
                      <a:pt x="30778" y="52909"/>
                    </a:cubicBezTo>
                    <a:cubicBezTo>
                      <a:pt x="30782" y="52910"/>
                      <a:pt x="30786" y="52910"/>
                      <a:pt x="30790" y="52910"/>
                    </a:cubicBezTo>
                    <a:cubicBezTo>
                      <a:pt x="30887" y="52910"/>
                      <a:pt x="30906" y="52764"/>
                      <a:pt x="30838" y="52719"/>
                    </a:cubicBezTo>
                    <a:cubicBezTo>
                      <a:pt x="30540" y="52540"/>
                      <a:pt x="30171" y="52469"/>
                      <a:pt x="29849" y="52302"/>
                    </a:cubicBezTo>
                    <a:cubicBezTo>
                      <a:pt x="29576" y="52147"/>
                      <a:pt x="29314" y="51969"/>
                      <a:pt x="29064" y="51790"/>
                    </a:cubicBezTo>
                    <a:lnTo>
                      <a:pt x="29064" y="51790"/>
                    </a:lnTo>
                    <a:cubicBezTo>
                      <a:pt x="29397" y="51814"/>
                      <a:pt x="29707" y="51814"/>
                      <a:pt x="30028" y="51814"/>
                    </a:cubicBezTo>
                    <a:cubicBezTo>
                      <a:pt x="30254" y="52004"/>
                      <a:pt x="30480" y="52195"/>
                      <a:pt x="30719" y="52373"/>
                    </a:cubicBezTo>
                    <a:cubicBezTo>
                      <a:pt x="30952" y="52548"/>
                      <a:pt x="31265" y="52826"/>
                      <a:pt x="31558" y="52826"/>
                    </a:cubicBezTo>
                    <a:cubicBezTo>
                      <a:pt x="31564" y="52826"/>
                      <a:pt x="31570" y="52826"/>
                      <a:pt x="31576" y="52826"/>
                    </a:cubicBezTo>
                    <a:cubicBezTo>
                      <a:pt x="31659" y="52826"/>
                      <a:pt x="31719" y="52731"/>
                      <a:pt x="31671" y="52659"/>
                    </a:cubicBezTo>
                    <a:cubicBezTo>
                      <a:pt x="31516" y="52421"/>
                      <a:pt x="31195" y="52326"/>
                      <a:pt x="30957" y="52183"/>
                    </a:cubicBezTo>
                    <a:cubicBezTo>
                      <a:pt x="30766" y="52064"/>
                      <a:pt x="30588" y="51945"/>
                      <a:pt x="30409" y="51814"/>
                    </a:cubicBezTo>
                    <a:cubicBezTo>
                      <a:pt x="30659" y="51814"/>
                      <a:pt x="30897" y="51790"/>
                      <a:pt x="31147" y="51790"/>
                    </a:cubicBezTo>
                    <a:cubicBezTo>
                      <a:pt x="31147" y="51814"/>
                      <a:pt x="31147" y="51814"/>
                      <a:pt x="31159" y="51826"/>
                    </a:cubicBezTo>
                    <a:cubicBezTo>
                      <a:pt x="31457" y="52076"/>
                      <a:pt x="31754" y="52373"/>
                      <a:pt x="32064" y="52623"/>
                    </a:cubicBezTo>
                    <a:lnTo>
                      <a:pt x="32064" y="53004"/>
                    </a:lnTo>
                    <a:cubicBezTo>
                      <a:pt x="31687" y="53012"/>
                      <a:pt x="31310" y="53016"/>
                      <a:pt x="30934" y="53016"/>
                    </a:cubicBezTo>
                    <a:cubicBezTo>
                      <a:pt x="30122" y="53016"/>
                      <a:pt x="29313" y="52997"/>
                      <a:pt x="28516" y="52957"/>
                    </a:cubicBezTo>
                    <a:cubicBezTo>
                      <a:pt x="28528" y="52885"/>
                      <a:pt x="28528" y="52838"/>
                      <a:pt x="28504" y="52802"/>
                    </a:cubicBezTo>
                    <a:cubicBezTo>
                      <a:pt x="28040" y="52385"/>
                      <a:pt x="27528" y="52016"/>
                      <a:pt x="27028" y="51635"/>
                    </a:cubicBezTo>
                    <a:close/>
                    <a:moveTo>
                      <a:pt x="20205" y="52230"/>
                    </a:moveTo>
                    <a:cubicBezTo>
                      <a:pt x="20360" y="52326"/>
                      <a:pt x="20503" y="52433"/>
                      <a:pt x="20658" y="52528"/>
                    </a:cubicBezTo>
                    <a:cubicBezTo>
                      <a:pt x="20622" y="52552"/>
                      <a:pt x="20598" y="52588"/>
                      <a:pt x="20586" y="52647"/>
                    </a:cubicBezTo>
                    <a:lnTo>
                      <a:pt x="20586" y="52659"/>
                    </a:lnTo>
                    <a:cubicBezTo>
                      <a:pt x="20384" y="52778"/>
                      <a:pt x="20193" y="52921"/>
                      <a:pt x="19991" y="53052"/>
                    </a:cubicBezTo>
                    <a:cubicBezTo>
                      <a:pt x="19970" y="53045"/>
                      <a:pt x="19946" y="53038"/>
                      <a:pt x="19922" y="53038"/>
                    </a:cubicBezTo>
                    <a:cubicBezTo>
                      <a:pt x="19904" y="53038"/>
                      <a:pt x="19887" y="53042"/>
                      <a:pt x="19872" y="53052"/>
                    </a:cubicBezTo>
                    <a:cubicBezTo>
                      <a:pt x="19848" y="53076"/>
                      <a:pt x="19836" y="53076"/>
                      <a:pt x="19824" y="53088"/>
                    </a:cubicBezTo>
                    <a:cubicBezTo>
                      <a:pt x="19943" y="52802"/>
                      <a:pt x="20074" y="52504"/>
                      <a:pt x="20205" y="52230"/>
                    </a:cubicBezTo>
                    <a:close/>
                    <a:moveTo>
                      <a:pt x="54757" y="7665"/>
                    </a:moveTo>
                    <a:lnTo>
                      <a:pt x="54757" y="7665"/>
                    </a:lnTo>
                    <a:cubicBezTo>
                      <a:pt x="54114" y="14023"/>
                      <a:pt x="54638" y="20703"/>
                      <a:pt x="54603" y="27084"/>
                    </a:cubicBezTo>
                    <a:cubicBezTo>
                      <a:pt x="54579" y="33383"/>
                      <a:pt x="54543" y="39693"/>
                      <a:pt x="54757" y="45992"/>
                    </a:cubicBezTo>
                    <a:cubicBezTo>
                      <a:pt x="54698" y="46003"/>
                      <a:pt x="54650" y="46015"/>
                      <a:pt x="54591" y="46075"/>
                    </a:cubicBezTo>
                    <a:cubicBezTo>
                      <a:pt x="50888" y="50040"/>
                      <a:pt x="46911" y="53838"/>
                      <a:pt x="43351" y="57945"/>
                    </a:cubicBezTo>
                    <a:cubicBezTo>
                      <a:pt x="43589" y="51099"/>
                      <a:pt x="43363" y="44206"/>
                      <a:pt x="43363" y="37360"/>
                    </a:cubicBezTo>
                    <a:cubicBezTo>
                      <a:pt x="43363" y="32299"/>
                      <a:pt x="43577" y="27144"/>
                      <a:pt x="43470" y="22048"/>
                    </a:cubicBezTo>
                    <a:cubicBezTo>
                      <a:pt x="43577" y="20238"/>
                      <a:pt x="43542" y="18441"/>
                      <a:pt x="43232" y="16726"/>
                    </a:cubicBezTo>
                    <a:cubicBezTo>
                      <a:pt x="43220" y="16583"/>
                      <a:pt x="43220" y="16428"/>
                      <a:pt x="43208" y="16297"/>
                    </a:cubicBezTo>
                    <a:cubicBezTo>
                      <a:pt x="47137" y="13535"/>
                      <a:pt x="50793" y="10416"/>
                      <a:pt x="54757" y="7665"/>
                    </a:cubicBezTo>
                    <a:close/>
                    <a:moveTo>
                      <a:pt x="45006" y="1010"/>
                    </a:moveTo>
                    <a:lnTo>
                      <a:pt x="45006" y="1010"/>
                    </a:lnTo>
                    <a:cubicBezTo>
                      <a:pt x="45232" y="1677"/>
                      <a:pt x="44839" y="3439"/>
                      <a:pt x="44816" y="3879"/>
                    </a:cubicBezTo>
                    <a:cubicBezTo>
                      <a:pt x="44732" y="4939"/>
                      <a:pt x="44577" y="6022"/>
                      <a:pt x="44661" y="7082"/>
                    </a:cubicBezTo>
                    <a:cubicBezTo>
                      <a:pt x="44661" y="7142"/>
                      <a:pt x="44720" y="7189"/>
                      <a:pt x="44768" y="7201"/>
                    </a:cubicBezTo>
                    <a:lnTo>
                      <a:pt x="44768" y="7261"/>
                    </a:lnTo>
                    <a:cubicBezTo>
                      <a:pt x="43577" y="8201"/>
                      <a:pt x="42446" y="9356"/>
                      <a:pt x="41637" y="9951"/>
                    </a:cubicBezTo>
                    <a:cubicBezTo>
                      <a:pt x="39934" y="11225"/>
                      <a:pt x="38065" y="12249"/>
                      <a:pt x="36267" y="13345"/>
                    </a:cubicBezTo>
                    <a:cubicBezTo>
                      <a:pt x="36255" y="13321"/>
                      <a:pt x="36219" y="13309"/>
                      <a:pt x="36184" y="13309"/>
                    </a:cubicBezTo>
                    <a:cubicBezTo>
                      <a:pt x="36088" y="13309"/>
                      <a:pt x="36065" y="13392"/>
                      <a:pt x="36088" y="13464"/>
                    </a:cubicBezTo>
                    <a:cubicBezTo>
                      <a:pt x="36005" y="13523"/>
                      <a:pt x="35898" y="13583"/>
                      <a:pt x="35803" y="13642"/>
                    </a:cubicBezTo>
                    <a:lnTo>
                      <a:pt x="35803" y="13428"/>
                    </a:lnTo>
                    <a:cubicBezTo>
                      <a:pt x="35803" y="13374"/>
                      <a:pt x="35764" y="13348"/>
                      <a:pt x="35725" y="13348"/>
                    </a:cubicBezTo>
                    <a:cubicBezTo>
                      <a:pt x="35686" y="13348"/>
                      <a:pt x="35648" y="13374"/>
                      <a:pt x="35648" y="13428"/>
                    </a:cubicBezTo>
                    <a:lnTo>
                      <a:pt x="35648" y="13750"/>
                    </a:lnTo>
                    <a:cubicBezTo>
                      <a:pt x="35493" y="13857"/>
                      <a:pt x="35326" y="13940"/>
                      <a:pt x="35183" y="14047"/>
                    </a:cubicBezTo>
                    <a:cubicBezTo>
                      <a:pt x="35267" y="13750"/>
                      <a:pt x="35303" y="13392"/>
                      <a:pt x="35362" y="13095"/>
                    </a:cubicBezTo>
                    <a:cubicBezTo>
                      <a:pt x="35377" y="13015"/>
                      <a:pt x="35307" y="12962"/>
                      <a:pt x="35243" y="12962"/>
                    </a:cubicBezTo>
                    <a:cubicBezTo>
                      <a:pt x="35201" y="12962"/>
                      <a:pt x="35162" y="12984"/>
                      <a:pt x="35148" y="13035"/>
                    </a:cubicBezTo>
                    <a:cubicBezTo>
                      <a:pt x="35112" y="13249"/>
                      <a:pt x="35052" y="13452"/>
                      <a:pt x="35005" y="13666"/>
                    </a:cubicBezTo>
                    <a:cubicBezTo>
                      <a:pt x="34957" y="13845"/>
                      <a:pt x="34898" y="14035"/>
                      <a:pt x="34898" y="14226"/>
                    </a:cubicBezTo>
                    <a:cubicBezTo>
                      <a:pt x="34779" y="14297"/>
                      <a:pt x="34660" y="14381"/>
                      <a:pt x="34552" y="14464"/>
                    </a:cubicBezTo>
                    <a:cubicBezTo>
                      <a:pt x="34707" y="14059"/>
                      <a:pt x="34791" y="13619"/>
                      <a:pt x="34898" y="13214"/>
                    </a:cubicBezTo>
                    <a:cubicBezTo>
                      <a:pt x="34919" y="13134"/>
                      <a:pt x="34853" y="13081"/>
                      <a:pt x="34790" y="13081"/>
                    </a:cubicBezTo>
                    <a:cubicBezTo>
                      <a:pt x="34749" y="13081"/>
                      <a:pt x="34709" y="13103"/>
                      <a:pt x="34695" y="13154"/>
                    </a:cubicBezTo>
                    <a:cubicBezTo>
                      <a:pt x="34552" y="13619"/>
                      <a:pt x="34350" y="14107"/>
                      <a:pt x="34302" y="14583"/>
                    </a:cubicBezTo>
                    <a:cubicBezTo>
                      <a:pt x="34302" y="14607"/>
                      <a:pt x="34302" y="14619"/>
                      <a:pt x="34314" y="14631"/>
                    </a:cubicBezTo>
                    <a:cubicBezTo>
                      <a:pt x="34302" y="14619"/>
                      <a:pt x="34279" y="14607"/>
                      <a:pt x="34255" y="14607"/>
                    </a:cubicBezTo>
                    <a:cubicBezTo>
                      <a:pt x="34241" y="14598"/>
                      <a:pt x="34226" y="14594"/>
                      <a:pt x="34213" y="14594"/>
                    </a:cubicBezTo>
                    <a:cubicBezTo>
                      <a:pt x="34170" y="14594"/>
                      <a:pt x="34133" y="14633"/>
                      <a:pt x="34124" y="14678"/>
                    </a:cubicBezTo>
                    <a:cubicBezTo>
                      <a:pt x="34076" y="14690"/>
                      <a:pt x="34040" y="14690"/>
                      <a:pt x="33993" y="14702"/>
                    </a:cubicBezTo>
                    <a:cubicBezTo>
                      <a:pt x="34243" y="14166"/>
                      <a:pt x="34374" y="13547"/>
                      <a:pt x="34493" y="12976"/>
                    </a:cubicBezTo>
                    <a:cubicBezTo>
                      <a:pt x="34507" y="12934"/>
                      <a:pt x="34476" y="12909"/>
                      <a:pt x="34446" y="12909"/>
                    </a:cubicBezTo>
                    <a:cubicBezTo>
                      <a:pt x="34424" y="12909"/>
                      <a:pt x="34403" y="12922"/>
                      <a:pt x="34398" y="12952"/>
                    </a:cubicBezTo>
                    <a:cubicBezTo>
                      <a:pt x="34255" y="13547"/>
                      <a:pt x="34017" y="14083"/>
                      <a:pt x="33814" y="14642"/>
                    </a:cubicBezTo>
                    <a:cubicBezTo>
                      <a:pt x="33802" y="14666"/>
                      <a:pt x="33779" y="14666"/>
                      <a:pt x="33779" y="14678"/>
                    </a:cubicBezTo>
                    <a:cubicBezTo>
                      <a:pt x="33755" y="14738"/>
                      <a:pt x="33707" y="14797"/>
                      <a:pt x="33659" y="14857"/>
                    </a:cubicBezTo>
                    <a:cubicBezTo>
                      <a:pt x="33564" y="14916"/>
                      <a:pt x="33457" y="15000"/>
                      <a:pt x="33398" y="15107"/>
                    </a:cubicBezTo>
                    <a:cubicBezTo>
                      <a:pt x="33350" y="15166"/>
                      <a:pt x="33386" y="15226"/>
                      <a:pt x="33409" y="15250"/>
                    </a:cubicBezTo>
                    <a:cubicBezTo>
                      <a:pt x="33409" y="15250"/>
                      <a:pt x="33409" y="15274"/>
                      <a:pt x="33398" y="15274"/>
                    </a:cubicBezTo>
                    <a:cubicBezTo>
                      <a:pt x="33386" y="15274"/>
                      <a:pt x="33350" y="15274"/>
                      <a:pt x="33350" y="15297"/>
                    </a:cubicBezTo>
                    <a:lnTo>
                      <a:pt x="33267" y="15571"/>
                    </a:lnTo>
                    <a:cubicBezTo>
                      <a:pt x="33219" y="15583"/>
                      <a:pt x="33183" y="15619"/>
                      <a:pt x="33183" y="15678"/>
                    </a:cubicBezTo>
                    <a:cubicBezTo>
                      <a:pt x="33171" y="15762"/>
                      <a:pt x="33171" y="15833"/>
                      <a:pt x="33171" y="15928"/>
                    </a:cubicBezTo>
                    <a:cubicBezTo>
                      <a:pt x="33159" y="16000"/>
                      <a:pt x="33124" y="16071"/>
                      <a:pt x="33112" y="16143"/>
                    </a:cubicBezTo>
                    <a:cubicBezTo>
                      <a:pt x="33112" y="16178"/>
                      <a:pt x="33124" y="16202"/>
                      <a:pt x="33147" y="16226"/>
                    </a:cubicBezTo>
                    <a:cubicBezTo>
                      <a:pt x="32850" y="19512"/>
                      <a:pt x="33052" y="22917"/>
                      <a:pt x="33040" y="26215"/>
                    </a:cubicBezTo>
                    <a:lnTo>
                      <a:pt x="33040" y="27585"/>
                    </a:lnTo>
                    <a:cubicBezTo>
                      <a:pt x="33029" y="27580"/>
                      <a:pt x="33018" y="27578"/>
                      <a:pt x="33008" y="27578"/>
                    </a:cubicBezTo>
                    <a:cubicBezTo>
                      <a:pt x="32933" y="27578"/>
                      <a:pt x="32897" y="27685"/>
                      <a:pt x="32981" y="27727"/>
                    </a:cubicBezTo>
                    <a:cubicBezTo>
                      <a:pt x="33005" y="27739"/>
                      <a:pt x="33028" y="27739"/>
                      <a:pt x="33052" y="27751"/>
                    </a:cubicBezTo>
                    <a:cubicBezTo>
                      <a:pt x="33040" y="30906"/>
                      <a:pt x="33040" y="34062"/>
                      <a:pt x="33040" y="37229"/>
                    </a:cubicBezTo>
                    <a:cubicBezTo>
                      <a:pt x="32969" y="44098"/>
                      <a:pt x="32766" y="51064"/>
                      <a:pt x="32981" y="57981"/>
                    </a:cubicBezTo>
                    <a:cubicBezTo>
                      <a:pt x="32969" y="58005"/>
                      <a:pt x="32969" y="58017"/>
                      <a:pt x="32969" y="58029"/>
                    </a:cubicBezTo>
                    <a:lnTo>
                      <a:pt x="32874" y="58076"/>
                    </a:lnTo>
                    <a:cubicBezTo>
                      <a:pt x="32858" y="58053"/>
                      <a:pt x="32833" y="58040"/>
                      <a:pt x="32801" y="58040"/>
                    </a:cubicBezTo>
                    <a:cubicBezTo>
                      <a:pt x="32783" y="58040"/>
                      <a:pt x="32764" y="58044"/>
                      <a:pt x="32743" y="58053"/>
                    </a:cubicBezTo>
                    <a:cubicBezTo>
                      <a:pt x="32683" y="58088"/>
                      <a:pt x="32647" y="58112"/>
                      <a:pt x="32624" y="58136"/>
                    </a:cubicBezTo>
                    <a:cubicBezTo>
                      <a:pt x="32850" y="50349"/>
                      <a:pt x="32671" y="42539"/>
                      <a:pt x="32647" y="34752"/>
                    </a:cubicBezTo>
                    <a:lnTo>
                      <a:pt x="32647" y="34704"/>
                    </a:lnTo>
                    <a:lnTo>
                      <a:pt x="32647" y="34597"/>
                    </a:lnTo>
                    <a:cubicBezTo>
                      <a:pt x="32673" y="34613"/>
                      <a:pt x="32700" y="34620"/>
                      <a:pt x="32726" y="34620"/>
                    </a:cubicBezTo>
                    <a:cubicBezTo>
                      <a:pt x="32881" y="34620"/>
                      <a:pt x="33015" y="34378"/>
                      <a:pt x="32790" y="34276"/>
                    </a:cubicBezTo>
                    <a:cubicBezTo>
                      <a:pt x="32757" y="34268"/>
                      <a:pt x="32725" y="34254"/>
                      <a:pt x="32692" y="34254"/>
                    </a:cubicBezTo>
                    <a:cubicBezTo>
                      <a:pt x="32677" y="34254"/>
                      <a:pt x="32662" y="34257"/>
                      <a:pt x="32647" y="34264"/>
                    </a:cubicBezTo>
                    <a:lnTo>
                      <a:pt x="32647" y="33704"/>
                    </a:lnTo>
                    <a:cubicBezTo>
                      <a:pt x="32647" y="27263"/>
                      <a:pt x="32909" y="20750"/>
                      <a:pt x="32743" y="14273"/>
                    </a:cubicBezTo>
                    <a:cubicBezTo>
                      <a:pt x="32766" y="14273"/>
                      <a:pt x="32802" y="14273"/>
                      <a:pt x="32802" y="14226"/>
                    </a:cubicBezTo>
                    <a:cubicBezTo>
                      <a:pt x="33064" y="13214"/>
                      <a:pt x="33350" y="12202"/>
                      <a:pt x="33624" y="11178"/>
                    </a:cubicBezTo>
                    <a:cubicBezTo>
                      <a:pt x="33631" y="11140"/>
                      <a:pt x="33590" y="11111"/>
                      <a:pt x="33557" y="11111"/>
                    </a:cubicBezTo>
                    <a:cubicBezTo>
                      <a:pt x="33538" y="11111"/>
                      <a:pt x="33521" y="11121"/>
                      <a:pt x="33517" y="11142"/>
                    </a:cubicBezTo>
                    <a:cubicBezTo>
                      <a:pt x="33243" y="12118"/>
                      <a:pt x="32993" y="13083"/>
                      <a:pt x="32731" y="14047"/>
                    </a:cubicBezTo>
                    <a:cubicBezTo>
                      <a:pt x="32731" y="13821"/>
                      <a:pt x="32707" y="13607"/>
                      <a:pt x="32707" y="13380"/>
                    </a:cubicBezTo>
                    <a:cubicBezTo>
                      <a:pt x="32731" y="13380"/>
                      <a:pt x="32755" y="13369"/>
                      <a:pt x="32766" y="13333"/>
                    </a:cubicBezTo>
                    <a:cubicBezTo>
                      <a:pt x="33124" y="12487"/>
                      <a:pt x="33350" y="11583"/>
                      <a:pt x="33624" y="10702"/>
                    </a:cubicBezTo>
                    <a:cubicBezTo>
                      <a:pt x="33631" y="10664"/>
                      <a:pt x="33595" y="10635"/>
                      <a:pt x="33565" y="10635"/>
                    </a:cubicBezTo>
                    <a:cubicBezTo>
                      <a:pt x="33548" y="10635"/>
                      <a:pt x="33533" y="10644"/>
                      <a:pt x="33528" y="10666"/>
                    </a:cubicBezTo>
                    <a:cubicBezTo>
                      <a:pt x="33243" y="11416"/>
                      <a:pt x="32933" y="12154"/>
                      <a:pt x="32707" y="12916"/>
                    </a:cubicBezTo>
                    <a:cubicBezTo>
                      <a:pt x="32671" y="11654"/>
                      <a:pt x="32612" y="10404"/>
                      <a:pt x="32516" y="9154"/>
                    </a:cubicBezTo>
                    <a:cubicBezTo>
                      <a:pt x="32588" y="9106"/>
                      <a:pt x="32647" y="9082"/>
                      <a:pt x="32731" y="9035"/>
                    </a:cubicBezTo>
                    <a:cubicBezTo>
                      <a:pt x="32766" y="8999"/>
                      <a:pt x="32790" y="8963"/>
                      <a:pt x="32802" y="8928"/>
                    </a:cubicBezTo>
                    <a:cubicBezTo>
                      <a:pt x="32814" y="8939"/>
                      <a:pt x="32814" y="8939"/>
                      <a:pt x="32850" y="8939"/>
                    </a:cubicBezTo>
                    <a:cubicBezTo>
                      <a:pt x="32909" y="8939"/>
                      <a:pt x="32921" y="8880"/>
                      <a:pt x="32909" y="8856"/>
                    </a:cubicBezTo>
                    <a:cubicBezTo>
                      <a:pt x="33386" y="8499"/>
                      <a:pt x="33838" y="8142"/>
                      <a:pt x="34314" y="7785"/>
                    </a:cubicBezTo>
                    <a:cubicBezTo>
                      <a:pt x="37827" y="5451"/>
                      <a:pt x="41315" y="3082"/>
                      <a:pt x="45006" y="1010"/>
                    </a:cubicBezTo>
                    <a:close/>
                    <a:moveTo>
                      <a:pt x="43982" y="57838"/>
                    </a:moveTo>
                    <a:lnTo>
                      <a:pt x="43351" y="58505"/>
                    </a:lnTo>
                    <a:lnTo>
                      <a:pt x="43351" y="58386"/>
                    </a:lnTo>
                    <a:cubicBezTo>
                      <a:pt x="43565" y="58207"/>
                      <a:pt x="43768" y="58029"/>
                      <a:pt x="43982" y="57838"/>
                    </a:cubicBezTo>
                    <a:close/>
                    <a:moveTo>
                      <a:pt x="21968" y="13154"/>
                    </a:moveTo>
                    <a:cubicBezTo>
                      <a:pt x="23892" y="13868"/>
                      <a:pt x="26437" y="14446"/>
                      <a:pt x="28785" y="14446"/>
                    </a:cubicBezTo>
                    <a:cubicBezTo>
                      <a:pt x="29924" y="14446"/>
                      <a:pt x="31016" y="14310"/>
                      <a:pt x="31969" y="13988"/>
                    </a:cubicBezTo>
                    <a:cubicBezTo>
                      <a:pt x="32016" y="13976"/>
                      <a:pt x="32040" y="13952"/>
                      <a:pt x="32052" y="13916"/>
                    </a:cubicBezTo>
                    <a:lnTo>
                      <a:pt x="32052" y="13916"/>
                    </a:lnTo>
                    <a:cubicBezTo>
                      <a:pt x="31862" y="20512"/>
                      <a:pt x="32135" y="27144"/>
                      <a:pt x="32135" y="33716"/>
                    </a:cubicBezTo>
                    <a:lnTo>
                      <a:pt x="32135" y="33740"/>
                    </a:lnTo>
                    <a:cubicBezTo>
                      <a:pt x="31683" y="33788"/>
                      <a:pt x="31254" y="33835"/>
                      <a:pt x="30802" y="33859"/>
                    </a:cubicBezTo>
                    <a:cubicBezTo>
                      <a:pt x="30790" y="33847"/>
                      <a:pt x="30778" y="33835"/>
                      <a:pt x="30766" y="33835"/>
                    </a:cubicBezTo>
                    <a:cubicBezTo>
                      <a:pt x="30731" y="33835"/>
                      <a:pt x="30719" y="33847"/>
                      <a:pt x="30707" y="33859"/>
                    </a:cubicBezTo>
                    <a:cubicBezTo>
                      <a:pt x="29920" y="33924"/>
                      <a:pt x="29134" y="33967"/>
                      <a:pt x="28352" y="33967"/>
                    </a:cubicBezTo>
                    <a:cubicBezTo>
                      <a:pt x="27844" y="33967"/>
                      <a:pt x="27339" y="33949"/>
                      <a:pt x="26837" y="33907"/>
                    </a:cubicBezTo>
                    <a:cubicBezTo>
                      <a:pt x="26819" y="33901"/>
                      <a:pt x="26807" y="33898"/>
                      <a:pt x="26795" y="33898"/>
                    </a:cubicBezTo>
                    <a:cubicBezTo>
                      <a:pt x="26784" y="33898"/>
                      <a:pt x="26772" y="33901"/>
                      <a:pt x="26754" y="33907"/>
                    </a:cubicBezTo>
                    <a:cubicBezTo>
                      <a:pt x="25420" y="33788"/>
                      <a:pt x="24099" y="33490"/>
                      <a:pt x="22813" y="32907"/>
                    </a:cubicBezTo>
                    <a:cubicBezTo>
                      <a:pt x="22799" y="32900"/>
                      <a:pt x="22785" y="32898"/>
                      <a:pt x="22773" y="32898"/>
                    </a:cubicBezTo>
                    <a:cubicBezTo>
                      <a:pt x="22687" y="32898"/>
                      <a:pt x="22636" y="33022"/>
                      <a:pt x="22730" y="33073"/>
                    </a:cubicBezTo>
                    <a:cubicBezTo>
                      <a:pt x="23408" y="33419"/>
                      <a:pt x="24123" y="33657"/>
                      <a:pt x="24837" y="33835"/>
                    </a:cubicBezTo>
                    <a:cubicBezTo>
                      <a:pt x="24837" y="33835"/>
                      <a:pt x="24837" y="33847"/>
                      <a:pt x="24849" y="33847"/>
                    </a:cubicBezTo>
                    <a:cubicBezTo>
                      <a:pt x="25087" y="34050"/>
                      <a:pt x="25349" y="34264"/>
                      <a:pt x="25599" y="34443"/>
                    </a:cubicBezTo>
                    <a:cubicBezTo>
                      <a:pt x="25837" y="34621"/>
                      <a:pt x="26099" y="34859"/>
                      <a:pt x="26397" y="34931"/>
                    </a:cubicBezTo>
                    <a:cubicBezTo>
                      <a:pt x="26402" y="34931"/>
                      <a:pt x="26407" y="34932"/>
                      <a:pt x="26412" y="34932"/>
                    </a:cubicBezTo>
                    <a:cubicBezTo>
                      <a:pt x="26484" y="34932"/>
                      <a:pt x="26513" y="34855"/>
                      <a:pt x="26480" y="34800"/>
                    </a:cubicBezTo>
                    <a:cubicBezTo>
                      <a:pt x="26301" y="34585"/>
                      <a:pt x="26016" y="34466"/>
                      <a:pt x="25789" y="34312"/>
                    </a:cubicBezTo>
                    <a:cubicBezTo>
                      <a:pt x="25611" y="34193"/>
                      <a:pt x="25444" y="34038"/>
                      <a:pt x="25266" y="33907"/>
                    </a:cubicBezTo>
                    <a:lnTo>
                      <a:pt x="25266" y="33907"/>
                    </a:lnTo>
                    <a:lnTo>
                      <a:pt x="25980" y="34038"/>
                    </a:lnTo>
                    <a:cubicBezTo>
                      <a:pt x="26337" y="34395"/>
                      <a:pt x="26694" y="34752"/>
                      <a:pt x="27051" y="35121"/>
                    </a:cubicBezTo>
                    <a:cubicBezTo>
                      <a:pt x="25825" y="35038"/>
                      <a:pt x="24575" y="34847"/>
                      <a:pt x="23301" y="34502"/>
                    </a:cubicBezTo>
                    <a:cubicBezTo>
                      <a:pt x="23292" y="34498"/>
                      <a:pt x="23283" y="34496"/>
                      <a:pt x="23275" y="34496"/>
                    </a:cubicBezTo>
                    <a:cubicBezTo>
                      <a:pt x="23211" y="34496"/>
                      <a:pt x="23192" y="34612"/>
                      <a:pt x="23277" y="34633"/>
                    </a:cubicBezTo>
                    <a:cubicBezTo>
                      <a:pt x="25078" y="35156"/>
                      <a:pt x="26958" y="35459"/>
                      <a:pt x="28835" y="35459"/>
                    </a:cubicBezTo>
                    <a:cubicBezTo>
                      <a:pt x="29950" y="35459"/>
                      <a:pt x="31064" y="35352"/>
                      <a:pt x="32159" y="35121"/>
                    </a:cubicBezTo>
                    <a:lnTo>
                      <a:pt x="32159" y="35121"/>
                    </a:lnTo>
                    <a:cubicBezTo>
                      <a:pt x="32147" y="40527"/>
                      <a:pt x="32052" y="45944"/>
                      <a:pt x="32088" y="51361"/>
                    </a:cubicBezTo>
                    <a:cubicBezTo>
                      <a:pt x="31385" y="51421"/>
                      <a:pt x="30707" y="51457"/>
                      <a:pt x="30016" y="51468"/>
                    </a:cubicBezTo>
                    <a:lnTo>
                      <a:pt x="29945" y="51468"/>
                    </a:lnTo>
                    <a:cubicBezTo>
                      <a:pt x="29848" y="51469"/>
                      <a:pt x="29752" y="51470"/>
                      <a:pt x="29655" y="51470"/>
                    </a:cubicBezTo>
                    <a:cubicBezTo>
                      <a:pt x="28395" y="51470"/>
                      <a:pt x="27135" y="51397"/>
                      <a:pt x="25897" y="51242"/>
                    </a:cubicBezTo>
                    <a:cubicBezTo>
                      <a:pt x="25849" y="51195"/>
                      <a:pt x="25789" y="51159"/>
                      <a:pt x="25742" y="51111"/>
                    </a:cubicBezTo>
                    <a:cubicBezTo>
                      <a:pt x="25718" y="51091"/>
                      <a:pt x="25691" y="51082"/>
                      <a:pt x="25664" y="51082"/>
                    </a:cubicBezTo>
                    <a:cubicBezTo>
                      <a:pt x="25599" y="51082"/>
                      <a:pt x="25536" y="51135"/>
                      <a:pt x="25527" y="51195"/>
                    </a:cubicBezTo>
                    <a:cubicBezTo>
                      <a:pt x="24789" y="51099"/>
                      <a:pt x="24051" y="50980"/>
                      <a:pt x="23325" y="50826"/>
                    </a:cubicBezTo>
                    <a:cubicBezTo>
                      <a:pt x="23321" y="50825"/>
                      <a:pt x="23316" y="50825"/>
                      <a:pt x="23312" y="50825"/>
                    </a:cubicBezTo>
                    <a:cubicBezTo>
                      <a:pt x="23214" y="50825"/>
                      <a:pt x="23174" y="50957"/>
                      <a:pt x="23277" y="50980"/>
                    </a:cubicBezTo>
                    <a:cubicBezTo>
                      <a:pt x="23503" y="51040"/>
                      <a:pt x="23718" y="51076"/>
                      <a:pt x="23944" y="51123"/>
                    </a:cubicBezTo>
                    <a:cubicBezTo>
                      <a:pt x="23884" y="51159"/>
                      <a:pt x="23861" y="51242"/>
                      <a:pt x="23920" y="51302"/>
                    </a:cubicBezTo>
                    <a:cubicBezTo>
                      <a:pt x="24408" y="51730"/>
                      <a:pt x="24885" y="52230"/>
                      <a:pt x="25408" y="52623"/>
                    </a:cubicBezTo>
                    <a:cubicBezTo>
                      <a:pt x="25266" y="52611"/>
                      <a:pt x="25123" y="52600"/>
                      <a:pt x="24992" y="52588"/>
                    </a:cubicBezTo>
                    <a:cubicBezTo>
                      <a:pt x="24515" y="52147"/>
                      <a:pt x="23884" y="51838"/>
                      <a:pt x="23349" y="51480"/>
                    </a:cubicBezTo>
                    <a:cubicBezTo>
                      <a:pt x="23330" y="51469"/>
                      <a:pt x="23311" y="51464"/>
                      <a:pt x="23293" y="51464"/>
                    </a:cubicBezTo>
                    <a:cubicBezTo>
                      <a:pt x="23201" y="51464"/>
                      <a:pt x="23140" y="51601"/>
                      <a:pt x="23230" y="51671"/>
                    </a:cubicBezTo>
                    <a:cubicBezTo>
                      <a:pt x="23515" y="51873"/>
                      <a:pt x="23777" y="52064"/>
                      <a:pt x="24063" y="52254"/>
                    </a:cubicBezTo>
                    <a:lnTo>
                      <a:pt x="24420" y="52528"/>
                    </a:lnTo>
                    <a:cubicBezTo>
                      <a:pt x="24134" y="52480"/>
                      <a:pt x="23837" y="52445"/>
                      <a:pt x="23563" y="52409"/>
                    </a:cubicBezTo>
                    <a:cubicBezTo>
                      <a:pt x="23555" y="52407"/>
                      <a:pt x="23548" y="52406"/>
                      <a:pt x="23542" y="52406"/>
                    </a:cubicBezTo>
                    <a:cubicBezTo>
                      <a:pt x="23474" y="52406"/>
                      <a:pt x="23451" y="52506"/>
                      <a:pt x="23527" y="52528"/>
                    </a:cubicBezTo>
                    <a:cubicBezTo>
                      <a:pt x="23956" y="52611"/>
                      <a:pt x="24396" y="52683"/>
                      <a:pt x="24825" y="52766"/>
                    </a:cubicBezTo>
                    <a:cubicBezTo>
                      <a:pt x="24849" y="52778"/>
                      <a:pt x="24885" y="52790"/>
                      <a:pt x="24896" y="52802"/>
                    </a:cubicBezTo>
                    <a:cubicBezTo>
                      <a:pt x="24918" y="52813"/>
                      <a:pt x="24934" y="52819"/>
                      <a:pt x="24951" y="52819"/>
                    </a:cubicBezTo>
                    <a:cubicBezTo>
                      <a:pt x="24970" y="52819"/>
                      <a:pt x="24989" y="52810"/>
                      <a:pt x="25016" y="52790"/>
                    </a:cubicBezTo>
                    <a:cubicBezTo>
                      <a:pt x="25266" y="52838"/>
                      <a:pt x="25539" y="52885"/>
                      <a:pt x="25801" y="52909"/>
                    </a:cubicBezTo>
                    <a:cubicBezTo>
                      <a:pt x="25825" y="52909"/>
                      <a:pt x="25825" y="52921"/>
                      <a:pt x="25837" y="52921"/>
                    </a:cubicBezTo>
                    <a:cubicBezTo>
                      <a:pt x="25848" y="52937"/>
                      <a:pt x="25863" y="52944"/>
                      <a:pt x="25878" y="52944"/>
                    </a:cubicBezTo>
                    <a:cubicBezTo>
                      <a:pt x="25897" y="52944"/>
                      <a:pt x="25914" y="52934"/>
                      <a:pt x="25920" y="52921"/>
                    </a:cubicBezTo>
                    <a:cubicBezTo>
                      <a:pt x="27583" y="53153"/>
                      <a:pt x="29253" y="53259"/>
                      <a:pt x="30931" y="53259"/>
                    </a:cubicBezTo>
                    <a:cubicBezTo>
                      <a:pt x="31320" y="53259"/>
                      <a:pt x="31710" y="53254"/>
                      <a:pt x="32100" y="53242"/>
                    </a:cubicBezTo>
                    <a:cubicBezTo>
                      <a:pt x="32112" y="54886"/>
                      <a:pt x="32147" y="56529"/>
                      <a:pt x="32195" y="58184"/>
                    </a:cubicBezTo>
                    <a:cubicBezTo>
                      <a:pt x="30913" y="58478"/>
                      <a:pt x="29587" y="58638"/>
                      <a:pt x="28266" y="58638"/>
                    </a:cubicBezTo>
                    <a:cubicBezTo>
                      <a:pt x="26067" y="58638"/>
                      <a:pt x="23881" y="58197"/>
                      <a:pt x="21932" y="57207"/>
                    </a:cubicBezTo>
                    <a:cubicBezTo>
                      <a:pt x="21928" y="57203"/>
                      <a:pt x="21924" y="57202"/>
                      <a:pt x="21920" y="57202"/>
                    </a:cubicBezTo>
                    <a:cubicBezTo>
                      <a:pt x="21912" y="57202"/>
                      <a:pt x="21904" y="57207"/>
                      <a:pt x="21896" y="57207"/>
                    </a:cubicBezTo>
                    <a:cubicBezTo>
                      <a:pt x="22122" y="52123"/>
                      <a:pt x="22075" y="46992"/>
                      <a:pt x="21991" y="41872"/>
                    </a:cubicBezTo>
                    <a:cubicBezTo>
                      <a:pt x="21991" y="41848"/>
                      <a:pt x="22015" y="41836"/>
                      <a:pt x="22015" y="41836"/>
                    </a:cubicBezTo>
                    <a:cubicBezTo>
                      <a:pt x="22039" y="41777"/>
                      <a:pt x="22027" y="41729"/>
                      <a:pt x="21991" y="41705"/>
                    </a:cubicBezTo>
                    <a:cubicBezTo>
                      <a:pt x="21956" y="38860"/>
                      <a:pt x="21908" y="36002"/>
                      <a:pt x="21908" y="33180"/>
                    </a:cubicBezTo>
                    <a:cubicBezTo>
                      <a:pt x="21908" y="26525"/>
                      <a:pt x="22110" y="19822"/>
                      <a:pt x="21968" y="13154"/>
                    </a:cubicBezTo>
                    <a:close/>
                    <a:moveTo>
                      <a:pt x="12133" y="14107"/>
                    </a:moveTo>
                    <a:lnTo>
                      <a:pt x="12145" y="14131"/>
                    </a:lnTo>
                    <a:cubicBezTo>
                      <a:pt x="12157" y="14333"/>
                      <a:pt x="12216" y="14523"/>
                      <a:pt x="12335" y="14702"/>
                    </a:cubicBezTo>
                    <a:cubicBezTo>
                      <a:pt x="12361" y="14740"/>
                      <a:pt x="12399" y="14757"/>
                      <a:pt x="12436" y="14757"/>
                    </a:cubicBezTo>
                    <a:cubicBezTo>
                      <a:pt x="12502" y="14757"/>
                      <a:pt x="12565" y="14703"/>
                      <a:pt x="12550" y="14619"/>
                    </a:cubicBezTo>
                    <a:cubicBezTo>
                      <a:pt x="12526" y="14583"/>
                      <a:pt x="12526" y="14547"/>
                      <a:pt x="12514" y="14512"/>
                    </a:cubicBezTo>
                    <a:lnTo>
                      <a:pt x="12514" y="14512"/>
                    </a:lnTo>
                    <a:lnTo>
                      <a:pt x="12633" y="14631"/>
                    </a:lnTo>
                    <a:cubicBezTo>
                      <a:pt x="12550" y="14666"/>
                      <a:pt x="12502" y="14797"/>
                      <a:pt x="12597" y="14869"/>
                    </a:cubicBezTo>
                    <a:cubicBezTo>
                      <a:pt x="13097" y="15214"/>
                      <a:pt x="13645" y="15535"/>
                      <a:pt x="14240" y="15833"/>
                    </a:cubicBezTo>
                    <a:cubicBezTo>
                      <a:pt x="15627" y="16669"/>
                      <a:pt x="17248" y="17166"/>
                      <a:pt x="18829" y="17166"/>
                    </a:cubicBezTo>
                    <a:cubicBezTo>
                      <a:pt x="19026" y="17166"/>
                      <a:pt x="19224" y="17159"/>
                      <a:pt x="19420" y="17143"/>
                    </a:cubicBezTo>
                    <a:cubicBezTo>
                      <a:pt x="19551" y="17131"/>
                      <a:pt x="19634" y="17024"/>
                      <a:pt x="19610" y="16928"/>
                    </a:cubicBezTo>
                    <a:cubicBezTo>
                      <a:pt x="19896" y="16881"/>
                      <a:pt x="20158" y="16833"/>
                      <a:pt x="20432" y="16750"/>
                    </a:cubicBezTo>
                    <a:cubicBezTo>
                      <a:pt x="20444" y="16762"/>
                      <a:pt x="20455" y="16774"/>
                      <a:pt x="20479" y="16774"/>
                    </a:cubicBezTo>
                    <a:cubicBezTo>
                      <a:pt x="20634" y="16821"/>
                      <a:pt x="20848" y="16845"/>
                      <a:pt x="21027" y="16845"/>
                    </a:cubicBezTo>
                    <a:cubicBezTo>
                      <a:pt x="20848" y="17643"/>
                      <a:pt x="20813" y="18441"/>
                      <a:pt x="20598" y="19214"/>
                    </a:cubicBezTo>
                    <a:cubicBezTo>
                      <a:pt x="20574" y="19262"/>
                      <a:pt x="20598" y="19310"/>
                      <a:pt x="20622" y="19334"/>
                    </a:cubicBezTo>
                    <a:cubicBezTo>
                      <a:pt x="20539" y="19905"/>
                      <a:pt x="20455" y="20465"/>
                      <a:pt x="20420" y="21012"/>
                    </a:cubicBezTo>
                    <a:cubicBezTo>
                      <a:pt x="20420" y="21059"/>
                      <a:pt x="20457" y="21083"/>
                      <a:pt x="20492" y="21083"/>
                    </a:cubicBezTo>
                    <a:cubicBezTo>
                      <a:pt x="20519" y="21083"/>
                      <a:pt x="20545" y="21068"/>
                      <a:pt x="20551" y="21036"/>
                    </a:cubicBezTo>
                    <a:cubicBezTo>
                      <a:pt x="20563" y="20941"/>
                      <a:pt x="20574" y="20869"/>
                      <a:pt x="20598" y="20774"/>
                    </a:cubicBezTo>
                    <a:cubicBezTo>
                      <a:pt x="20612" y="20836"/>
                      <a:pt x="20670" y="20875"/>
                      <a:pt x="20728" y="20875"/>
                    </a:cubicBezTo>
                    <a:cubicBezTo>
                      <a:pt x="20770" y="20875"/>
                      <a:pt x="20811" y="20855"/>
                      <a:pt x="20836" y="20810"/>
                    </a:cubicBezTo>
                    <a:cubicBezTo>
                      <a:pt x="21134" y="20357"/>
                      <a:pt x="21229" y="19846"/>
                      <a:pt x="21336" y="19322"/>
                    </a:cubicBezTo>
                    <a:cubicBezTo>
                      <a:pt x="21348" y="19226"/>
                      <a:pt x="21289" y="19143"/>
                      <a:pt x="21194" y="19131"/>
                    </a:cubicBezTo>
                    <a:cubicBezTo>
                      <a:pt x="21098" y="19131"/>
                      <a:pt x="21015" y="19107"/>
                      <a:pt x="20920" y="19107"/>
                    </a:cubicBezTo>
                    <a:cubicBezTo>
                      <a:pt x="21075" y="18536"/>
                      <a:pt x="21217" y="17952"/>
                      <a:pt x="21348" y="17357"/>
                    </a:cubicBezTo>
                    <a:lnTo>
                      <a:pt x="21348" y="17357"/>
                    </a:lnTo>
                    <a:cubicBezTo>
                      <a:pt x="21336" y="22620"/>
                      <a:pt x="21467" y="27906"/>
                      <a:pt x="21467" y="33145"/>
                    </a:cubicBezTo>
                    <a:cubicBezTo>
                      <a:pt x="21467" y="34109"/>
                      <a:pt x="21467" y="35097"/>
                      <a:pt x="21456" y="36062"/>
                    </a:cubicBezTo>
                    <a:cubicBezTo>
                      <a:pt x="21336" y="35955"/>
                      <a:pt x="21217" y="35871"/>
                      <a:pt x="21098" y="35776"/>
                    </a:cubicBezTo>
                    <a:cubicBezTo>
                      <a:pt x="21081" y="35765"/>
                      <a:pt x="21064" y="35759"/>
                      <a:pt x="21048" y="35759"/>
                    </a:cubicBezTo>
                    <a:cubicBezTo>
                      <a:pt x="20965" y="35759"/>
                      <a:pt x="20911" y="35895"/>
                      <a:pt x="20991" y="35955"/>
                    </a:cubicBezTo>
                    <a:cubicBezTo>
                      <a:pt x="21146" y="36062"/>
                      <a:pt x="21289" y="36193"/>
                      <a:pt x="21456" y="36276"/>
                    </a:cubicBezTo>
                    <a:lnTo>
                      <a:pt x="21456" y="36812"/>
                    </a:lnTo>
                    <a:cubicBezTo>
                      <a:pt x="21194" y="36609"/>
                      <a:pt x="20908" y="36431"/>
                      <a:pt x="20634" y="36252"/>
                    </a:cubicBezTo>
                    <a:cubicBezTo>
                      <a:pt x="20614" y="36239"/>
                      <a:pt x="20595" y="36233"/>
                      <a:pt x="20576" y="36233"/>
                    </a:cubicBezTo>
                    <a:cubicBezTo>
                      <a:pt x="20482" y="36233"/>
                      <a:pt x="20416" y="36385"/>
                      <a:pt x="20515" y="36455"/>
                    </a:cubicBezTo>
                    <a:cubicBezTo>
                      <a:pt x="20670" y="36550"/>
                      <a:pt x="20813" y="36657"/>
                      <a:pt x="20967" y="36776"/>
                    </a:cubicBezTo>
                    <a:cubicBezTo>
                      <a:pt x="20848" y="36788"/>
                      <a:pt x="20848" y="36990"/>
                      <a:pt x="20979" y="36990"/>
                    </a:cubicBezTo>
                    <a:cubicBezTo>
                      <a:pt x="21075" y="36990"/>
                      <a:pt x="21086" y="36907"/>
                      <a:pt x="21075" y="36848"/>
                    </a:cubicBezTo>
                    <a:lnTo>
                      <a:pt x="21075" y="36848"/>
                    </a:lnTo>
                    <a:cubicBezTo>
                      <a:pt x="21194" y="36943"/>
                      <a:pt x="21325" y="37026"/>
                      <a:pt x="21456" y="37110"/>
                    </a:cubicBezTo>
                    <a:cubicBezTo>
                      <a:pt x="21456" y="37312"/>
                      <a:pt x="21456" y="37526"/>
                      <a:pt x="21444" y="37729"/>
                    </a:cubicBezTo>
                    <a:cubicBezTo>
                      <a:pt x="21372" y="37681"/>
                      <a:pt x="21289" y="37645"/>
                      <a:pt x="21229" y="37598"/>
                    </a:cubicBezTo>
                    <a:cubicBezTo>
                      <a:pt x="21229" y="37586"/>
                      <a:pt x="21253" y="37562"/>
                      <a:pt x="21253" y="37550"/>
                    </a:cubicBezTo>
                    <a:cubicBezTo>
                      <a:pt x="21292" y="37472"/>
                      <a:pt x="21213" y="37409"/>
                      <a:pt x="21134" y="37409"/>
                    </a:cubicBezTo>
                    <a:cubicBezTo>
                      <a:pt x="21093" y="37409"/>
                      <a:pt x="21051" y="37426"/>
                      <a:pt x="21027" y="37467"/>
                    </a:cubicBezTo>
                    <a:lnTo>
                      <a:pt x="21027" y="37479"/>
                    </a:lnTo>
                    <a:cubicBezTo>
                      <a:pt x="20813" y="37324"/>
                      <a:pt x="20610" y="37169"/>
                      <a:pt x="20432" y="36967"/>
                    </a:cubicBezTo>
                    <a:cubicBezTo>
                      <a:pt x="20408" y="36946"/>
                      <a:pt x="20383" y="36937"/>
                      <a:pt x="20359" y="36937"/>
                    </a:cubicBezTo>
                    <a:cubicBezTo>
                      <a:pt x="20273" y="36937"/>
                      <a:pt x="20200" y="37050"/>
                      <a:pt x="20265" y="37133"/>
                    </a:cubicBezTo>
                    <a:cubicBezTo>
                      <a:pt x="20444" y="37312"/>
                      <a:pt x="20658" y="37538"/>
                      <a:pt x="20896" y="37717"/>
                    </a:cubicBezTo>
                    <a:cubicBezTo>
                      <a:pt x="20848" y="37788"/>
                      <a:pt x="20801" y="37860"/>
                      <a:pt x="20777" y="37943"/>
                    </a:cubicBezTo>
                    <a:cubicBezTo>
                      <a:pt x="20610" y="37848"/>
                      <a:pt x="20432" y="37776"/>
                      <a:pt x="20265" y="37681"/>
                    </a:cubicBezTo>
                    <a:cubicBezTo>
                      <a:pt x="20247" y="37672"/>
                      <a:pt x="20231" y="37668"/>
                      <a:pt x="20215" y="37668"/>
                    </a:cubicBezTo>
                    <a:cubicBezTo>
                      <a:pt x="20125" y="37668"/>
                      <a:pt x="20077" y="37799"/>
                      <a:pt x="20158" y="37860"/>
                    </a:cubicBezTo>
                    <a:cubicBezTo>
                      <a:pt x="20324" y="37955"/>
                      <a:pt x="20491" y="38062"/>
                      <a:pt x="20658" y="38145"/>
                    </a:cubicBezTo>
                    <a:cubicBezTo>
                      <a:pt x="20324" y="38788"/>
                      <a:pt x="20039" y="39455"/>
                      <a:pt x="19741" y="40098"/>
                    </a:cubicBezTo>
                    <a:cubicBezTo>
                      <a:pt x="19717" y="40155"/>
                      <a:pt x="19770" y="40212"/>
                      <a:pt x="19821" y="40212"/>
                    </a:cubicBezTo>
                    <a:cubicBezTo>
                      <a:pt x="19845" y="40212"/>
                      <a:pt x="19869" y="40200"/>
                      <a:pt x="19884" y="40169"/>
                    </a:cubicBezTo>
                    <a:cubicBezTo>
                      <a:pt x="19896" y="40158"/>
                      <a:pt x="19896" y="40146"/>
                      <a:pt x="19908" y="40122"/>
                    </a:cubicBezTo>
                    <a:lnTo>
                      <a:pt x="19908" y="40122"/>
                    </a:lnTo>
                    <a:cubicBezTo>
                      <a:pt x="19896" y="40158"/>
                      <a:pt x="19908" y="40181"/>
                      <a:pt x="19920" y="40229"/>
                    </a:cubicBezTo>
                    <a:cubicBezTo>
                      <a:pt x="20039" y="40384"/>
                      <a:pt x="20158" y="40515"/>
                      <a:pt x="20265" y="40658"/>
                    </a:cubicBezTo>
                    <a:cubicBezTo>
                      <a:pt x="20217" y="40777"/>
                      <a:pt x="20182" y="40920"/>
                      <a:pt x="20134" y="41039"/>
                    </a:cubicBezTo>
                    <a:cubicBezTo>
                      <a:pt x="19979" y="40860"/>
                      <a:pt x="19836" y="40693"/>
                      <a:pt x="19705" y="40503"/>
                    </a:cubicBezTo>
                    <a:cubicBezTo>
                      <a:pt x="19681" y="40473"/>
                      <a:pt x="19650" y="40460"/>
                      <a:pt x="19619" y="40460"/>
                    </a:cubicBezTo>
                    <a:cubicBezTo>
                      <a:pt x="19526" y="40460"/>
                      <a:pt x="19429" y="40569"/>
                      <a:pt x="19491" y="40658"/>
                    </a:cubicBezTo>
                    <a:lnTo>
                      <a:pt x="20027" y="41336"/>
                    </a:lnTo>
                    <a:cubicBezTo>
                      <a:pt x="19967" y="41491"/>
                      <a:pt x="19908" y="41646"/>
                      <a:pt x="19848" y="41812"/>
                    </a:cubicBezTo>
                    <a:cubicBezTo>
                      <a:pt x="19705" y="41670"/>
                      <a:pt x="19551" y="41539"/>
                      <a:pt x="19408" y="41420"/>
                    </a:cubicBezTo>
                    <a:cubicBezTo>
                      <a:pt x="19381" y="41395"/>
                      <a:pt x="19351" y="41385"/>
                      <a:pt x="19323" y="41385"/>
                    </a:cubicBezTo>
                    <a:cubicBezTo>
                      <a:pt x="19228" y="41385"/>
                      <a:pt x="19149" y="41503"/>
                      <a:pt x="19241" y="41586"/>
                    </a:cubicBezTo>
                    <a:cubicBezTo>
                      <a:pt x="19420" y="41753"/>
                      <a:pt x="19586" y="41896"/>
                      <a:pt x="19765" y="42063"/>
                    </a:cubicBezTo>
                    <a:cubicBezTo>
                      <a:pt x="19729" y="42146"/>
                      <a:pt x="19705" y="42229"/>
                      <a:pt x="19670" y="42313"/>
                    </a:cubicBezTo>
                    <a:cubicBezTo>
                      <a:pt x="19654" y="42376"/>
                      <a:pt x="19712" y="42429"/>
                      <a:pt x="19767" y="42429"/>
                    </a:cubicBezTo>
                    <a:cubicBezTo>
                      <a:pt x="19794" y="42429"/>
                      <a:pt x="19820" y="42416"/>
                      <a:pt x="19836" y="42384"/>
                    </a:cubicBezTo>
                    <a:cubicBezTo>
                      <a:pt x="19860" y="42324"/>
                      <a:pt x="19896" y="42265"/>
                      <a:pt x="19908" y="42205"/>
                    </a:cubicBezTo>
                    <a:cubicBezTo>
                      <a:pt x="20027" y="42313"/>
                      <a:pt x="20146" y="42432"/>
                      <a:pt x="20265" y="42539"/>
                    </a:cubicBezTo>
                    <a:cubicBezTo>
                      <a:pt x="20205" y="42670"/>
                      <a:pt x="20146" y="42789"/>
                      <a:pt x="20098" y="42920"/>
                    </a:cubicBezTo>
                    <a:cubicBezTo>
                      <a:pt x="19884" y="42717"/>
                      <a:pt x="19658" y="42491"/>
                      <a:pt x="19443" y="42289"/>
                    </a:cubicBezTo>
                    <a:cubicBezTo>
                      <a:pt x="19417" y="42262"/>
                      <a:pt x="19387" y="42251"/>
                      <a:pt x="19357" y="42251"/>
                    </a:cubicBezTo>
                    <a:cubicBezTo>
                      <a:pt x="19255" y="42251"/>
                      <a:pt x="19160" y="42387"/>
                      <a:pt x="19253" y="42479"/>
                    </a:cubicBezTo>
                    <a:cubicBezTo>
                      <a:pt x="19491" y="42717"/>
                      <a:pt x="19741" y="42955"/>
                      <a:pt x="19979" y="43206"/>
                    </a:cubicBezTo>
                    <a:cubicBezTo>
                      <a:pt x="19920" y="43336"/>
                      <a:pt x="19860" y="43491"/>
                      <a:pt x="19801" y="43622"/>
                    </a:cubicBezTo>
                    <a:cubicBezTo>
                      <a:pt x="19598" y="43420"/>
                      <a:pt x="19372" y="43217"/>
                      <a:pt x="19170" y="43015"/>
                    </a:cubicBezTo>
                    <a:cubicBezTo>
                      <a:pt x="19145" y="42991"/>
                      <a:pt x="19118" y="42980"/>
                      <a:pt x="19093" y="42980"/>
                    </a:cubicBezTo>
                    <a:cubicBezTo>
                      <a:pt x="19005" y="42980"/>
                      <a:pt x="18929" y="43099"/>
                      <a:pt x="19003" y="43182"/>
                    </a:cubicBezTo>
                    <a:cubicBezTo>
                      <a:pt x="19241" y="43420"/>
                      <a:pt x="19467" y="43634"/>
                      <a:pt x="19705" y="43860"/>
                    </a:cubicBezTo>
                    <a:cubicBezTo>
                      <a:pt x="19622" y="44027"/>
                      <a:pt x="19562" y="44206"/>
                      <a:pt x="19491" y="44372"/>
                    </a:cubicBezTo>
                    <a:cubicBezTo>
                      <a:pt x="19459" y="44436"/>
                      <a:pt x="19528" y="44494"/>
                      <a:pt x="19592" y="44494"/>
                    </a:cubicBezTo>
                    <a:cubicBezTo>
                      <a:pt x="19623" y="44494"/>
                      <a:pt x="19654" y="44479"/>
                      <a:pt x="19670" y="44444"/>
                    </a:cubicBezTo>
                    <a:cubicBezTo>
                      <a:pt x="19729" y="44289"/>
                      <a:pt x="19789" y="44158"/>
                      <a:pt x="19860" y="44027"/>
                    </a:cubicBezTo>
                    <a:lnTo>
                      <a:pt x="20265" y="44432"/>
                    </a:lnTo>
                    <a:lnTo>
                      <a:pt x="20003" y="45003"/>
                    </a:lnTo>
                    <a:cubicBezTo>
                      <a:pt x="19503" y="44527"/>
                      <a:pt x="19015" y="44051"/>
                      <a:pt x="18539" y="43563"/>
                    </a:cubicBezTo>
                    <a:cubicBezTo>
                      <a:pt x="18514" y="43538"/>
                      <a:pt x="18487" y="43528"/>
                      <a:pt x="18462" y="43528"/>
                    </a:cubicBezTo>
                    <a:cubicBezTo>
                      <a:pt x="18374" y="43528"/>
                      <a:pt x="18298" y="43647"/>
                      <a:pt x="18372" y="43729"/>
                    </a:cubicBezTo>
                    <a:cubicBezTo>
                      <a:pt x="18872" y="44253"/>
                      <a:pt x="19372" y="44765"/>
                      <a:pt x="19884" y="45277"/>
                    </a:cubicBezTo>
                    <a:cubicBezTo>
                      <a:pt x="19801" y="45444"/>
                      <a:pt x="19741" y="45599"/>
                      <a:pt x="19670" y="45765"/>
                    </a:cubicBezTo>
                    <a:cubicBezTo>
                      <a:pt x="19086" y="45230"/>
                      <a:pt x="18491" y="44706"/>
                      <a:pt x="17931" y="44170"/>
                    </a:cubicBezTo>
                    <a:cubicBezTo>
                      <a:pt x="17906" y="44144"/>
                      <a:pt x="17877" y="44133"/>
                      <a:pt x="17849" y="44133"/>
                    </a:cubicBezTo>
                    <a:cubicBezTo>
                      <a:pt x="17749" y="44133"/>
                      <a:pt x="17659" y="44274"/>
                      <a:pt x="17753" y="44349"/>
                    </a:cubicBezTo>
                    <a:cubicBezTo>
                      <a:pt x="18348" y="44920"/>
                      <a:pt x="18931" y="45515"/>
                      <a:pt x="19527" y="46111"/>
                    </a:cubicBezTo>
                    <a:cubicBezTo>
                      <a:pt x="19479" y="46230"/>
                      <a:pt x="19431" y="46349"/>
                      <a:pt x="19372" y="46468"/>
                    </a:cubicBezTo>
                    <a:cubicBezTo>
                      <a:pt x="18943" y="46063"/>
                      <a:pt x="18515" y="45658"/>
                      <a:pt x="18098" y="45241"/>
                    </a:cubicBezTo>
                    <a:cubicBezTo>
                      <a:pt x="18074" y="45220"/>
                      <a:pt x="18048" y="45212"/>
                      <a:pt x="18023" y="45212"/>
                    </a:cubicBezTo>
                    <a:cubicBezTo>
                      <a:pt x="17935" y="45212"/>
                      <a:pt x="17860" y="45322"/>
                      <a:pt x="17943" y="45396"/>
                    </a:cubicBezTo>
                    <a:cubicBezTo>
                      <a:pt x="18372" y="45837"/>
                      <a:pt x="18812" y="46301"/>
                      <a:pt x="19253" y="46777"/>
                    </a:cubicBezTo>
                    <a:lnTo>
                      <a:pt x="19027" y="47361"/>
                    </a:lnTo>
                    <a:cubicBezTo>
                      <a:pt x="18586" y="46932"/>
                      <a:pt x="18158" y="46492"/>
                      <a:pt x="17741" y="46051"/>
                    </a:cubicBezTo>
                    <a:cubicBezTo>
                      <a:pt x="17718" y="46029"/>
                      <a:pt x="17694" y="46020"/>
                      <a:pt x="17671" y="46020"/>
                    </a:cubicBezTo>
                    <a:cubicBezTo>
                      <a:pt x="17596" y="46020"/>
                      <a:pt x="17534" y="46118"/>
                      <a:pt x="17598" y="46182"/>
                    </a:cubicBezTo>
                    <a:cubicBezTo>
                      <a:pt x="18038" y="46646"/>
                      <a:pt x="18479" y="47135"/>
                      <a:pt x="18943" y="47623"/>
                    </a:cubicBezTo>
                    <a:cubicBezTo>
                      <a:pt x="18931" y="47682"/>
                      <a:pt x="18967" y="47718"/>
                      <a:pt x="19027" y="47718"/>
                    </a:cubicBezTo>
                    <a:lnTo>
                      <a:pt x="19384" y="48075"/>
                    </a:lnTo>
                    <a:cubicBezTo>
                      <a:pt x="19324" y="48206"/>
                      <a:pt x="19289" y="48337"/>
                      <a:pt x="19229" y="48456"/>
                    </a:cubicBezTo>
                    <a:cubicBezTo>
                      <a:pt x="18539" y="47885"/>
                      <a:pt x="17860" y="47289"/>
                      <a:pt x="17205" y="46670"/>
                    </a:cubicBezTo>
                    <a:cubicBezTo>
                      <a:pt x="17184" y="46652"/>
                      <a:pt x="17160" y="46644"/>
                      <a:pt x="17137" y="46644"/>
                    </a:cubicBezTo>
                    <a:cubicBezTo>
                      <a:pt x="17058" y="46644"/>
                      <a:pt x="16988" y="46739"/>
                      <a:pt x="17062" y="46813"/>
                    </a:cubicBezTo>
                    <a:cubicBezTo>
                      <a:pt x="17741" y="47468"/>
                      <a:pt x="18408" y="48135"/>
                      <a:pt x="19086" y="48790"/>
                    </a:cubicBezTo>
                    <a:cubicBezTo>
                      <a:pt x="19003" y="48992"/>
                      <a:pt x="18931" y="49206"/>
                      <a:pt x="18836" y="49432"/>
                    </a:cubicBezTo>
                    <a:cubicBezTo>
                      <a:pt x="18491" y="49206"/>
                      <a:pt x="18158" y="48992"/>
                      <a:pt x="17824" y="48754"/>
                    </a:cubicBezTo>
                    <a:cubicBezTo>
                      <a:pt x="17806" y="48742"/>
                      <a:pt x="17788" y="48736"/>
                      <a:pt x="17772" y="48736"/>
                    </a:cubicBezTo>
                    <a:cubicBezTo>
                      <a:pt x="17694" y="48736"/>
                      <a:pt x="17652" y="48861"/>
                      <a:pt x="17741" y="48921"/>
                    </a:cubicBezTo>
                    <a:cubicBezTo>
                      <a:pt x="18062" y="49159"/>
                      <a:pt x="18408" y="49432"/>
                      <a:pt x="18753" y="49683"/>
                    </a:cubicBezTo>
                    <a:cubicBezTo>
                      <a:pt x="18705" y="49790"/>
                      <a:pt x="18658" y="49885"/>
                      <a:pt x="18634" y="50004"/>
                    </a:cubicBezTo>
                    <a:cubicBezTo>
                      <a:pt x="18372" y="49849"/>
                      <a:pt x="18122" y="49694"/>
                      <a:pt x="17884" y="49528"/>
                    </a:cubicBezTo>
                    <a:cubicBezTo>
                      <a:pt x="17875" y="49523"/>
                      <a:pt x="17866" y="49521"/>
                      <a:pt x="17857" y="49521"/>
                    </a:cubicBezTo>
                    <a:cubicBezTo>
                      <a:pt x="17799" y="49521"/>
                      <a:pt x="17760" y="49616"/>
                      <a:pt x="17812" y="49647"/>
                    </a:cubicBezTo>
                    <a:cubicBezTo>
                      <a:pt x="18062" y="49825"/>
                      <a:pt x="18300" y="50004"/>
                      <a:pt x="18550" y="50206"/>
                    </a:cubicBezTo>
                    <a:lnTo>
                      <a:pt x="18336" y="50778"/>
                    </a:lnTo>
                    <a:lnTo>
                      <a:pt x="18336" y="50802"/>
                    </a:lnTo>
                    <a:cubicBezTo>
                      <a:pt x="17598" y="50385"/>
                      <a:pt x="16872" y="49980"/>
                      <a:pt x="16110" y="49611"/>
                    </a:cubicBezTo>
                    <a:cubicBezTo>
                      <a:pt x="16098" y="49603"/>
                      <a:pt x="16087" y="49600"/>
                      <a:pt x="16076" y="49600"/>
                    </a:cubicBezTo>
                    <a:cubicBezTo>
                      <a:pt x="16019" y="49600"/>
                      <a:pt x="15978" y="49690"/>
                      <a:pt x="16038" y="49730"/>
                    </a:cubicBezTo>
                    <a:cubicBezTo>
                      <a:pt x="16967" y="50206"/>
                      <a:pt x="17860" y="50706"/>
                      <a:pt x="18729" y="51242"/>
                    </a:cubicBezTo>
                    <a:cubicBezTo>
                      <a:pt x="18586" y="51599"/>
                      <a:pt x="18455" y="51957"/>
                      <a:pt x="18312" y="52326"/>
                    </a:cubicBezTo>
                    <a:cubicBezTo>
                      <a:pt x="18304" y="52366"/>
                      <a:pt x="18345" y="52401"/>
                      <a:pt x="18380" y="52401"/>
                    </a:cubicBezTo>
                    <a:cubicBezTo>
                      <a:pt x="18396" y="52401"/>
                      <a:pt x="18412" y="52393"/>
                      <a:pt x="18419" y="52373"/>
                    </a:cubicBezTo>
                    <a:cubicBezTo>
                      <a:pt x="18574" y="52028"/>
                      <a:pt x="18729" y="51695"/>
                      <a:pt x="18896" y="51349"/>
                    </a:cubicBezTo>
                    <a:cubicBezTo>
                      <a:pt x="19110" y="51480"/>
                      <a:pt x="19312" y="51599"/>
                      <a:pt x="19503" y="51730"/>
                    </a:cubicBezTo>
                    <a:cubicBezTo>
                      <a:pt x="19253" y="52314"/>
                      <a:pt x="19003" y="52897"/>
                      <a:pt x="18765" y="53481"/>
                    </a:cubicBezTo>
                    <a:cubicBezTo>
                      <a:pt x="18742" y="53519"/>
                      <a:pt x="18777" y="53547"/>
                      <a:pt x="18815" y="53547"/>
                    </a:cubicBezTo>
                    <a:cubicBezTo>
                      <a:pt x="18837" y="53547"/>
                      <a:pt x="18859" y="53538"/>
                      <a:pt x="18872" y="53516"/>
                    </a:cubicBezTo>
                    <a:cubicBezTo>
                      <a:pt x="19122" y="52957"/>
                      <a:pt x="19384" y="52385"/>
                      <a:pt x="19658" y="51826"/>
                    </a:cubicBezTo>
                    <a:cubicBezTo>
                      <a:pt x="19824" y="51933"/>
                      <a:pt x="19967" y="52028"/>
                      <a:pt x="20122" y="52135"/>
                    </a:cubicBezTo>
                    <a:cubicBezTo>
                      <a:pt x="19979" y="52480"/>
                      <a:pt x="19848" y="52802"/>
                      <a:pt x="19729" y="53147"/>
                    </a:cubicBezTo>
                    <a:cubicBezTo>
                      <a:pt x="18693" y="53778"/>
                      <a:pt x="17705" y="54469"/>
                      <a:pt x="16741" y="55243"/>
                    </a:cubicBezTo>
                    <a:cubicBezTo>
                      <a:pt x="15133" y="56314"/>
                      <a:pt x="13574" y="57445"/>
                      <a:pt x="12216" y="58862"/>
                    </a:cubicBezTo>
                    <a:cubicBezTo>
                      <a:pt x="12216" y="58763"/>
                      <a:pt x="12140" y="58663"/>
                      <a:pt x="12052" y="58663"/>
                    </a:cubicBezTo>
                    <a:cubicBezTo>
                      <a:pt x="12024" y="58663"/>
                      <a:pt x="11995" y="58673"/>
                      <a:pt x="11966" y="58696"/>
                    </a:cubicBezTo>
                    <a:cubicBezTo>
                      <a:pt x="11876" y="58776"/>
                      <a:pt x="11777" y="58806"/>
                      <a:pt x="11683" y="58806"/>
                    </a:cubicBezTo>
                    <a:cubicBezTo>
                      <a:pt x="11666" y="58806"/>
                      <a:pt x="11649" y="58805"/>
                      <a:pt x="11633" y="58803"/>
                    </a:cubicBezTo>
                    <a:cubicBezTo>
                      <a:pt x="11847" y="58624"/>
                      <a:pt x="12026" y="58398"/>
                      <a:pt x="12145" y="58160"/>
                    </a:cubicBezTo>
                    <a:cubicBezTo>
                      <a:pt x="12204" y="58148"/>
                      <a:pt x="12240" y="58100"/>
                      <a:pt x="12264" y="58029"/>
                    </a:cubicBezTo>
                    <a:cubicBezTo>
                      <a:pt x="15562" y="47647"/>
                      <a:pt x="18193" y="36907"/>
                      <a:pt x="20384" y="26239"/>
                    </a:cubicBezTo>
                    <a:cubicBezTo>
                      <a:pt x="20406" y="26159"/>
                      <a:pt x="20335" y="26106"/>
                      <a:pt x="20271" y="26106"/>
                    </a:cubicBezTo>
                    <a:cubicBezTo>
                      <a:pt x="20229" y="26106"/>
                      <a:pt x="20191" y="26128"/>
                      <a:pt x="20182" y="26180"/>
                    </a:cubicBezTo>
                    <a:cubicBezTo>
                      <a:pt x="17634" y="36836"/>
                      <a:pt x="14776" y="47361"/>
                      <a:pt x="11871" y="57922"/>
                    </a:cubicBezTo>
                    <a:cubicBezTo>
                      <a:pt x="11847" y="58017"/>
                      <a:pt x="11883" y="58088"/>
                      <a:pt x="11931" y="58136"/>
                    </a:cubicBezTo>
                    <a:cubicBezTo>
                      <a:pt x="11811" y="58279"/>
                      <a:pt x="11681" y="58422"/>
                      <a:pt x="11514" y="58517"/>
                    </a:cubicBezTo>
                    <a:cubicBezTo>
                      <a:pt x="11502" y="58517"/>
                      <a:pt x="11502" y="58505"/>
                      <a:pt x="11490" y="58505"/>
                    </a:cubicBezTo>
                    <a:cubicBezTo>
                      <a:pt x="10502" y="58362"/>
                      <a:pt x="9537" y="58326"/>
                      <a:pt x="8573" y="58041"/>
                    </a:cubicBezTo>
                    <a:cubicBezTo>
                      <a:pt x="8566" y="58039"/>
                      <a:pt x="8559" y="58038"/>
                      <a:pt x="8552" y="58038"/>
                    </a:cubicBezTo>
                    <a:cubicBezTo>
                      <a:pt x="8460" y="58038"/>
                      <a:pt x="8425" y="58185"/>
                      <a:pt x="8525" y="58207"/>
                    </a:cubicBezTo>
                    <a:cubicBezTo>
                      <a:pt x="9283" y="58438"/>
                      <a:pt x="10173" y="58689"/>
                      <a:pt x="11008" y="58689"/>
                    </a:cubicBezTo>
                    <a:cubicBezTo>
                      <a:pt x="11078" y="58689"/>
                      <a:pt x="11147" y="58687"/>
                      <a:pt x="11216" y="58684"/>
                    </a:cubicBezTo>
                    <a:lnTo>
                      <a:pt x="11216" y="58684"/>
                    </a:lnTo>
                    <a:cubicBezTo>
                      <a:pt x="11133" y="58731"/>
                      <a:pt x="11097" y="58791"/>
                      <a:pt x="11097" y="58862"/>
                    </a:cubicBezTo>
                    <a:cubicBezTo>
                      <a:pt x="9645" y="58755"/>
                      <a:pt x="8347" y="58636"/>
                      <a:pt x="6966" y="57922"/>
                    </a:cubicBezTo>
                    <a:cubicBezTo>
                      <a:pt x="6949" y="57913"/>
                      <a:pt x="6933" y="57910"/>
                      <a:pt x="6917" y="57910"/>
                    </a:cubicBezTo>
                    <a:cubicBezTo>
                      <a:pt x="6818" y="57910"/>
                      <a:pt x="6744" y="58052"/>
                      <a:pt x="6847" y="58124"/>
                    </a:cubicBezTo>
                    <a:cubicBezTo>
                      <a:pt x="7969" y="58746"/>
                      <a:pt x="9381" y="59273"/>
                      <a:pt x="10732" y="59273"/>
                    </a:cubicBezTo>
                    <a:cubicBezTo>
                      <a:pt x="11115" y="59273"/>
                      <a:pt x="11494" y="59231"/>
                      <a:pt x="11859" y="59136"/>
                    </a:cubicBezTo>
                    <a:lnTo>
                      <a:pt x="11871" y="59136"/>
                    </a:lnTo>
                    <a:cubicBezTo>
                      <a:pt x="11055" y="59475"/>
                      <a:pt x="10197" y="59617"/>
                      <a:pt x="9319" y="59617"/>
                    </a:cubicBezTo>
                    <a:cubicBezTo>
                      <a:pt x="6277" y="59617"/>
                      <a:pt x="3000" y="57910"/>
                      <a:pt x="441" y="56755"/>
                    </a:cubicBezTo>
                    <a:cubicBezTo>
                      <a:pt x="477" y="56719"/>
                      <a:pt x="524" y="56695"/>
                      <a:pt x="536" y="56636"/>
                    </a:cubicBezTo>
                    <a:cubicBezTo>
                      <a:pt x="4942" y="42670"/>
                      <a:pt x="9180" y="28454"/>
                      <a:pt x="12133" y="14107"/>
                    </a:cubicBezTo>
                    <a:close/>
                    <a:moveTo>
                      <a:pt x="33528" y="28192"/>
                    </a:moveTo>
                    <a:cubicBezTo>
                      <a:pt x="34314" y="28989"/>
                      <a:pt x="35922" y="29216"/>
                      <a:pt x="36838" y="29466"/>
                    </a:cubicBezTo>
                    <a:cubicBezTo>
                      <a:pt x="37832" y="29727"/>
                      <a:pt x="38825" y="29890"/>
                      <a:pt x="39809" y="29890"/>
                    </a:cubicBezTo>
                    <a:cubicBezTo>
                      <a:pt x="40394" y="29890"/>
                      <a:pt x="40976" y="29833"/>
                      <a:pt x="41553" y="29704"/>
                    </a:cubicBezTo>
                    <a:cubicBezTo>
                      <a:pt x="41672" y="29692"/>
                      <a:pt x="41780" y="29680"/>
                      <a:pt x="41899" y="29668"/>
                    </a:cubicBezTo>
                    <a:lnTo>
                      <a:pt x="41922" y="29668"/>
                    </a:lnTo>
                    <a:cubicBezTo>
                      <a:pt x="41929" y="29765"/>
                      <a:pt x="42019" y="29819"/>
                      <a:pt x="42109" y="29819"/>
                    </a:cubicBezTo>
                    <a:cubicBezTo>
                      <a:pt x="42186" y="29819"/>
                      <a:pt x="42264" y="29780"/>
                      <a:pt x="42291" y="29692"/>
                    </a:cubicBezTo>
                    <a:cubicBezTo>
                      <a:pt x="42315" y="29668"/>
                      <a:pt x="42315" y="29644"/>
                      <a:pt x="42327" y="29621"/>
                    </a:cubicBezTo>
                    <a:cubicBezTo>
                      <a:pt x="42399" y="29609"/>
                      <a:pt x="42470" y="29585"/>
                      <a:pt x="42530" y="29573"/>
                    </a:cubicBezTo>
                    <a:cubicBezTo>
                      <a:pt x="42565" y="29609"/>
                      <a:pt x="42613" y="29621"/>
                      <a:pt x="42649" y="29621"/>
                    </a:cubicBezTo>
                    <a:cubicBezTo>
                      <a:pt x="42684" y="29621"/>
                      <a:pt x="42696" y="29621"/>
                      <a:pt x="42708" y="29609"/>
                    </a:cubicBezTo>
                    <a:cubicBezTo>
                      <a:pt x="42756" y="32204"/>
                      <a:pt x="42803" y="34800"/>
                      <a:pt x="42803" y="37371"/>
                    </a:cubicBezTo>
                    <a:cubicBezTo>
                      <a:pt x="42803" y="43848"/>
                      <a:pt x="42589" y="50385"/>
                      <a:pt x="42792" y="56850"/>
                    </a:cubicBezTo>
                    <a:cubicBezTo>
                      <a:pt x="42673" y="56831"/>
                      <a:pt x="42552" y="56824"/>
                      <a:pt x="42429" y="56824"/>
                    </a:cubicBezTo>
                    <a:cubicBezTo>
                      <a:pt x="42093" y="56824"/>
                      <a:pt x="41748" y="56877"/>
                      <a:pt x="41434" y="56886"/>
                    </a:cubicBezTo>
                    <a:cubicBezTo>
                      <a:pt x="41303" y="56886"/>
                      <a:pt x="41303" y="57088"/>
                      <a:pt x="41434" y="57088"/>
                    </a:cubicBezTo>
                    <a:cubicBezTo>
                      <a:pt x="41739" y="57105"/>
                      <a:pt x="42074" y="57152"/>
                      <a:pt x="42401" y="57152"/>
                    </a:cubicBezTo>
                    <a:cubicBezTo>
                      <a:pt x="42534" y="57152"/>
                      <a:pt x="42665" y="57144"/>
                      <a:pt x="42792" y="57124"/>
                    </a:cubicBezTo>
                    <a:cubicBezTo>
                      <a:pt x="42803" y="57493"/>
                      <a:pt x="42803" y="57862"/>
                      <a:pt x="42815" y="58243"/>
                    </a:cubicBezTo>
                    <a:cubicBezTo>
                      <a:pt x="42434" y="58303"/>
                      <a:pt x="42030" y="58362"/>
                      <a:pt x="41625" y="58374"/>
                    </a:cubicBezTo>
                    <a:cubicBezTo>
                      <a:pt x="41524" y="58380"/>
                      <a:pt x="41419" y="58383"/>
                      <a:pt x="41315" y="58383"/>
                    </a:cubicBezTo>
                    <a:cubicBezTo>
                      <a:pt x="41211" y="58383"/>
                      <a:pt x="41107" y="58380"/>
                      <a:pt x="41006" y="58374"/>
                    </a:cubicBezTo>
                    <a:cubicBezTo>
                      <a:pt x="40898" y="58374"/>
                      <a:pt x="39994" y="58303"/>
                      <a:pt x="40172" y="58100"/>
                    </a:cubicBezTo>
                    <a:cubicBezTo>
                      <a:pt x="40192" y="58071"/>
                      <a:pt x="40164" y="58034"/>
                      <a:pt x="40133" y="58034"/>
                    </a:cubicBezTo>
                    <a:cubicBezTo>
                      <a:pt x="40126" y="58034"/>
                      <a:pt x="40119" y="58036"/>
                      <a:pt x="40113" y="58041"/>
                    </a:cubicBezTo>
                    <a:cubicBezTo>
                      <a:pt x="39827" y="58315"/>
                      <a:pt x="40375" y="58517"/>
                      <a:pt x="40553" y="58565"/>
                    </a:cubicBezTo>
                    <a:cubicBezTo>
                      <a:pt x="40887" y="58654"/>
                      <a:pt x="41244" y="58693"/>
                      <a:pt x="41603" y="58693"/>
                    </a:cubicBezTo>
                    <a:cubicBezTo>
                      <a:pt x="42014" y="58693"/>
                      <a:pt x="42428" y="58641"/>
                      <a:pt x="42815" y="58553"/>
                    </a:cubicBezTo>
                    <a:lnTo>
                      <a:pt x="42815" y="58553"/>
                    </a:lnTo>
                    <a:cubicBezTo>
                      <a:pt x="42803" y="58576"/>
                      <a:pt x="42768" y="58600"/>
                      <a:pt x="42756" y="58624"/>
                    </a:cubicBezTo>
                    <a:cubicBezTo>
                      <a:pt x="42696" y="58684"/>
                      <a:pt x="42732" y="58755"/>
                      <a:pt x="42792" y="58791"/>
                    </a:cubicBezTo>
                    <a:cubicBezTo>
                      <a:pt x="41397" y="59578"/>
                      <a:pt x="40005" y="59886"/>
                      <a:pt x="38606" y="59886"/>
                    </a:cubicBezTo>
                    <a:cubicBezTo>
                      <a:pt x="37234" y="59886"/>
                      <a:pt x="35854" y="59590"/>
                      <a:pt x="34457" y="59160"/>
                    </a:cubicBezTo>
                    <a:cubicBezTo>
                      <a:pt x="34457" y="59148"/>
                      <a:pt x="34433" y="59112"/>
                      <a:pt x="34421" y="59100"/>
                    </a:cubicBezTo>
                    <a:cubicBezTo>
                      <a:pt x="34183" y="58898"/>
                      <a:pt x="33838" y="58731"/>
                      <a:pt x="33505" y="58660"/>
                    </a:cubicBezTo>
                    <a:cubicBezTo>
                      <a:pt x="33528" y="58017"/>
                      <a:pt x="33540" y="57374"/>
                      <a:pt x="33564" y="56719"/>
                    </a:cubicBezTo>
                    <a:cubicBezTo>
                      <a:pt x="33576" y="56731"/>
                      <a:pt x="33588" y="56755"/>
                      <a:pt x="33624" y="56755"/>
                    </a:cubicBezTo>
                    <a:cubicBezTo>
                      <a:pt x="33743" y="56755"/>
                      <a:pt x="33743" y="56576"/>
                      <a:pt x="33624" y="56576"/>
                    </a:cubicBezTo>
                    <a:cubicBezTo>
                      <a:pt x="33588" y="56576"/>
                      <a:pt x="33576" y="56588"/>
                      <a:pt x="33564" y="56600"/>
                    </a:cubicBezTo>
                    <a:cubicBezTo>
                      <a:pt x="33707" y="50147"/>
                      <a:pt x="33540" y="43658"/>
                      <a:pt x="33540" y="37193"/>
                    </a:cubicBezTo>
                    <a:cubicBezTo>
                      <a:pt x="33540" y="34193"/>
                      <a:pt x="33540" y="31192"/>
                      <a:pt x="33528" y="28192"/>
                    </a:cubicBezTo>
                    <a:close/>
                    <a:moveTo>
                      <a:pt x="45555" y="1"/>
                    </a:moveTo>
                    <a:cubicBezTo>
                      <a:pt x="45530" y="1"/>
                      <a:pt x="45506" y="16"/>
                      <a:pt x="45506" y="45"/>
                    </a:cubicBezTo>
                    <a:cubicBezTo>
                      <a:pt x="45506" y="81"/>
                      <a:pt x="45494" y="105"/>
                      <a:pt x="45494" y="141"/>
                    </a:cubicBezTo>
                    <a:lnTo>
                      <a:pt x="45482" y="141"/>
                    </a:lnTo>
                    <a:cubicBezTo>
                      <a:pt x="44220" y="569"/>
                      <a:pt x="43006" y="1153"/>
                      <a:pt x="41851" y="1831"/>
                    </a:cubicBezTo>
                    <a:cubicBezTo>
                      <a:pt x="41004" y="1726"/>
                      <a:pt x="40181" y="1665"/>
                      <a:pt x="39375" y="1665"/>
                    </a:cubicBezTo>
                    <a:cubicBezTo>
                      <a:pt x="38277" y="1665"/>
                      <a:pt x="37210" y="1778"/>
                      <a:pt x="36160" y="2046"/>
                    </a:cubicBezTo>
                    <a:cubicBezTo>
                      <a:pt x="36160" y="1998"/>
                      <a:pt x="36160" y="1950"/>
                      <a:pt x="36148" y="1903"/>
                    </a:cubicBezTo>
                    <a:lnTo>
                      <a:pt x="36148" y="1903"/>
                    </a:lnTo>
                    <a:cubicBezTo>
                      <a:pt x="36173" y="1913"/>
                      <a:pt x="36200" y="1918"/>
                      <a:pt x="36228" y="1918"/>
                    </a:cubicBezTo>
                    <a:cubicBezTo>
                      <a:pt x="36329" y="1918"/>
                      <a:pt x="36431" y="1851"/>
                      <a:pt x="36422" y="1748"/>
                    </a:cubicBezTo>
                    <a:cubicBezTo>
                      <a:pt x="36386" y="1403"/>
                      <a:pt x="36362" y="1057"/>
                      <a:pt x="36303" y="712"/>
                    </a:cubicBezTo>
                    <a:cubicBezTo>
                      <a:pt x="36283" y="612"/>
                      <a:pt x="36211" y="511"/>
                      <a:pt x="36096" y="511"/>
                    </a:cubicBezTo>
                    <a:cubicBezTo>
                      <a:pt x="36075" y="511"/>
                      <a:pt x="36053" y="514"/>
                      <a:pt x="36029" y="522"/>
                    </a:cubicBezTo>
                    <a:cubicBezTo>
                      <a:pt x="35493" y="700"/>
                      <a:pt x="34969" y="915"/>
                      <a:pt x="34469" y="1153"/>
                    </a:cubicBezTo>
                    <a:cubicBezTo>
                      <a:pt x="34421" y="1153"/>
                      <a:pt x="34398" y="1165"/>
                      <a:pt x="34362" y="1188"/>
                    </a:cubicBezTo>
                    <a:cubicBezTo>
                      <a:pt x="32516" y="2070"/>
                      <a:pt x="30861" y="3272"/>
                      <a:pt x="29040" y="4225"/>
                    </a:cubicBezTo>
                    <a:cubicBezTo>
                      <a:pt x="26873" y="5356"/>
                      <a:pt x="24718" y="6391"/>
                      <a:pt x="22753" y="7796"/>
                    </a:cubicBezTo>
                    <a:cubicBezTo>
                      <a:pt x="22741" y="7785"/>
                      <a:pt x="22741" y="7773"/>
                      <a:pt x="22730" y="7773"/>
                    </a:cubicBezTo>
                    <a:cubicBezTo>
                      <a:pt x="22714" y="7749"/>
                      <a:pt x="22690" y="7738"/>
                      <a:pt x="22667" y="7738"/>
                    </a:cubicBezTo>
                    <a:cubicBezTo>
                      <a:pt x="22621" y="7738"/>
                      <a:pt x="22579" y="7781"/>
                      <a:pt x="22610" y="7844"/>
                    </a:cubicBezTo>
                    <a:cubicBezTo>
                      <a:pt x="22610" y="7856"/>
                      <a:pt x="22622" y="7856"/>
                      <a:pt x="22634" y="7880"/>
                    </a:cubicBezTo>
                    <a:cubicBezTo>
                      <a:pt x="22527" y="7880"/>
                      <a:pt x="22432" y="7880"/>
                      <a:pt x="22337" y="7904"/>
                    </a:cubicBezTo>
                    <a:cubicBezTo>
                      <a:pt x="21991" y="7999"/>
                      <a:pt x="21622" y="8225"/>
                      <a:pt x="21575" y="8618"/>
                    </a:cubicBezTo>
                    <a:cubicBezTo>
                      <a:pt x="21575" y="8630"/>
                      <a:pt x="21575" y="8642"/>
                      <a:pt x="21598" y="8666"/>
                    </a:cubicBezTo>
                    <a:cubicBezTo>
                      <a:pt x="21598" y="8749"/>
                      <a:pt x="21598" y="8856"/>
                      <a:pt x="21575" y="8939"/>
                    </a:cubicBezTo>
                    <a:cubicBezTo>
                      <a:pt x="19241" y="9999"/>
                      <a:pt x="16967" y="11190"/>
                      <a:pt x="14729" y="12464"/>
                    </a:cubicBezTo>
                    <a:cubicBezTo>
                      <a:pt x="14716" y="12459"/>
                      <a:pt x="14703" y="12457"/>
                      <a:pt x="14690" y="12457"/>
                    </a:cubicBezTo>
                    <a:cubicBezTo>
                      <a:pt x="14629" y="12457"/>
                      <a:pt x="14567" y="12500"/>
                      <a:pt x="14538" y="12559"/>
                    </a:cubicBezTo>
                    <a:lnTo>
                      <a:pt x="14002" y="12880"/>
                    </a:lnTo>
                    <a:cubicBezTo>
                      <a:pt x="14084" y="12799"/>
                      <a:pt x="14009" y="12665"/>
                      <a:pt x="13896" y="12665"/>
                    </a:cubicBezTo>
                    <a:cubicBezTo>
                      <a:pt x="13877" y="12665"/>
                      <a:pt x="13856" y="12669"/>
                      <a:pt x="13836" y="12678"/>
                    </a:cubicBezTo>
                    <a:cubicBezTo>
                      <a:pt x="13288" y="12952"/>
                      <a:pt x="12752" y="13249"/>
                      <a:pt x="12204" y="13535"/>
                    </a:cubicBezTo>
                    <a:cubicBezTo>
                      <a:pt x="12157" y="13547"/>
                      <a:pt x="12157" y="13595"/>
                      <a:pt x="12157" y="13619"/>
                    </a:cubicBezTo>
                    <a:cubicBezTo>
                      <a:pt x="12145" y="13690"/>
                      <a:pt x="12145" y="13773"/>
                      <a:pt x="12133" y="13857"/>
                    </a:cubicBezTo>
                    <a:cubicBezTo>
                      <a:pt x="12109" y="13845"/>
                      <a:pt x="12097" y="13845"/>
                      <a:pt x="12085" y="13833"/>
                    </a:cubicBezTo>
                    <a:cubicBezTo>
                      <a:pt x="12061" y="13812"/>
                      <a:pt x="12037" y="13803"/>
                      <a:pt x="12016" y="13803"/>
                    </a:cubicBezTo>
                    <a:cubicBezTo>
                      <a:pt x="11952" y="13803"/>
                      <a:pt x="11910" y="13881"/>
                      <a:pt x="11954" y="13952"/>
                    </a:cubicBezTo>
                    <a:cubicBezTo>
                      <a:pt x="11919" y="13964"/>
                      <a:pt x="11907" y="13976"/>
                      <a:pt x="11895" y="14023"/>
                    </a:cubicBezTo>
                    <a:cubicBezTo>
                      <a:pt x="8109" y="28263"/>
                      <a:pt x="4513" y="42491"/>
                      <a:pt x="48" y="56540"/>
                    </a:cubicBezTo>
                    <a:cubicBezTo>
                      <a:pt x="0" y="56671"/>
                      <a:pt x="72" y="56767"/>
                      <a:pt x="167" y="56826"/>
                    </a:cubicBezTo>
                    <a:cubicBezTo>
                      <a:pt x="143" y="56874"/>
                      <a:pt x="167" y="56910"/>
                      <a:pt x="203" y="56945"/>
                    </a:cubicBezTo>
                    <a:cubicBezTo>
                      <a:pt x="2282" y="58340"/>
                      <a:pt x="6132" y="60297"/>
                      <a:pt x="9282" y="60297"/>
                    </a:cubicBezTo>
                    <a:cubicBezTo>
                      <a:pt x="10407" y="60297"/>
                      <a:pt x="11442" y="60048"/>
                      <a:pt x="12276" y="59434"/>
                    </a:cubicBezTo>
                    <a:lnTo>
                      <a:pt x="12288" y="59410"/>
                    </a:lnTo>
                    <a:cubicBezTo>
                      <a:pt x="12335" y="59374"/>
                      <a:pt x="12395" y="59338"/>
                      <a:pt x="12454" y="59291"/>
                    </a:cubicBezTo>
                    <a:cubicBezTo>
                      <a:pt x="12466" y="59315"/>
                      <a:pt x="12490" y="59327"/>
                      <a:pt x="12514" y="59327"/>
                    </a:cubicBezTo>
                    <a:cubicBezTo>
                      <a:pt x="12585" y="59327"/>
                      <a:pt x="12621" y="59255"/>
                      <a:pt x="12609" y="59196"/>
                    </a:cubicBezTo>
                    <a:cubicBezTo>
                      <a:pt x="14419" y="57862"/>
                      <a:pt x="16360" y="56552"/>
                      <a:pt x="18098" y="55100"/>
                    </a:cubicBezTo>
                    <a:cubicBezTo>
                      <a:pt x="19134" y="54397"/>
                      <a:pt x="20170" y="53683"/>
                      <a:pt x="21146" y="52897"/>
                    </a:cubicBezTo>
                    <a:cubicBezTo>
                      <a:pt x="21152" y="52898"/>
                      <a:pt x="21158" y="52899"/>
                      <a:pt x="21164" y="52899"/>
                    </a:cubicBezTo>
                    <a:cubicBezTo>
                      <a:pt x="21215" y="52899"/>
                      <a:pt x="21253" y="52855"/>
                      <a:pt x="21253" y="52802"/>
                    </a:cubicBezTo>
                    <a:cubicBezTo>
                      <a:pt x="21277" y="52778"/>
                      <a:pt x="21325" y="52742"/>
                      <a:pt x="21360" y="52719"/>
                    </a:cubicBezTo>
                    <a:cubicBezTo>
                      <a:pt x="21384" y="54409"/>
                      <a:pt x="21432" y="56124"/>
                      <a:pt x="21515" y="57826"/>
                    </a:cubicBezTo>
                    <a:cubicBezTo>
                      <a:pt x="21515" y="57939"/>
                      <a:pt x="21604" y="57993"/>
                      <a:pt x="21688" y="57993"/>
                    </a:cubicBezTo>
                    <a:cubicBezTo>
                      <a:pt x="21711" y="57993"/>
                      <a:pt x="21733" y="57989"/>
                      <a:pt x="21753" y="57981"/>
                    </a:cubicBezTo>
                    <a:cubicBezTo>
                      <a:pt x="21777" y="58005"/>
                      <a:pt x="21789" y="58017"/>
                      <a:pt x="21801" y="58017"/>
                    </a:cubicBezTo>
                    <a:cubicBezTo>
                      <a:pt x="23622" y="59148"/>
                      <a:pt x="26075" y="59327"/>
                      <a:pt x="28171" y="59434"/>
                    </a:cubicBezTo>
                    <a:cubicBezTo>
                      <a:pt x="28564" y="59452"/>
                      <a:pt x="28959" y="59469"/>
                      <a:pt x="29351" y="59469"/>
                    </a:cubicBezTo>
                    <a:cubicBezTo>
                      <a:pt x="30489" y="59469"/>
                      <a:pt x="31595" y="59327"/>
                      <a:pt x="32516" y="58672"/>
                    </a:cubicBezTo>
                    <a:cubicBezTo>
                      <a:pt x="32528" y="58660"/>
                      <a:pt x="32552" y="58660"/>
                      <a:pt x="32564" y="58636"/>
                    </a:cubicBezTo>
                    <a:cubicBezTo>
                      <a:pt x="32707" y="58517"/>
                      <a:pt x="32862" y="58398"/>
                      <a:pt x="32993" y="58255"/>
                    </a:cubicBezTo>
                    <a:cubicBezTo>
                      <a:pt x="32993" y="58386"/>
                      <a:pt x="32993" y="58517"/>
                      <a:pt x="33005" y="58672"/>
                    </a:cubicBezTo>
                    <a:lnTo>
                      <a:pt x="32909" y="58672"/>
                    </a:lnTo>
                    <a:cubicBezTo>
                      <a:pt x="32755" y="58684"/>
                      <a:pt x="32731" y="58874"/>
                      <a:pt x="32874" y="58934"/>
                    </a:cubicBezTo>
                    <a:cubicBezTo>
                      <a:pt x="32933" y="58969"/>
                      <a:pt x="32993" y="58969"/>
                      <a:pt x="33040" y="58993"/>
                    </a:cubicBezTo>
                    <a:cubicBezTo>
                      <a:pt x="33052" y="59005"/>
                      <a:pt x="33052" y="59029"/>
                      <a:pt x="33064" y="59029"/>
                    </a:cubicBezTo>
                    <a:cubicBezTo>
                      <a:pt x="34887" y="59825"/>
                      <a:pt x="36947" y="60508"/>
                      <a:pt x="38937" y="60508"/>
                    </a:cubicBezTo>
                    <a:cubicBezTo>
                      <a:pt x="40431" y="60508"/>
                      <a:pt x="41886" y="60123"/>
                      <a:pt x="43173" y="59112"/>
                    </a:cubicBezTo>
                    <a:cubicBezTo>
                      <a:pt x="43173" y="59112"/>
                      <a:pt x="43173" y="59100"/>
                      <a:pt x="43184" y="59100"/>
                    </a:cubicBezTo>
                    <a:cubicBezTo>
                      <a:pt x="47768" y="55874"/>
                      <a:pt x="51697" y="51218"/>
                      <a:pt x="55353" y="46992"/>
                    </a:cubicBezTo>
                    <a:cubicBezTo>
                      <a:pt x="55499" y="46734"/>
                      <a:pt x="55338" y="46465"/>
                      <a:pt x="55159" y="46465"/>
                    </a:cubicBezTo>
                    <a:cubicBezTo>
                      <a:pt x="55148" y="46465"/>
                      <a:pt x="55137" y="46466"/>
                      <a:pt x="55126" y="46468"/>
                    </a:cubicBezTo>
                    <a:lnTo>
                      <a:pt x="55126" y="46420"/>
                    </a:lnTo>
                    <a:cubicBezTo>
                      <a:pt x="55138" y="46361"/>
                      <a:pt x="55138" y="46301"/>
                      <a:pt x="55126" y="46242"/>
                    </a:cubicBezTo>
                    <a:cubicBezTo>
                      <a:pt x="55353" y="39860"/>
                      <a:pt x="55317" y="33478"/>
                      <a:pt x="55293" y="27084"/>
                    </a:cubicBezTo>
                    <a:cubicBezTo>
                      <a:pt x="55257" y="20619"/>
                      <a:pt x="55805" y="13845"/>
                      <a:pt x="55126" y="7404"/>
                    </a:cubicBezTo>
                    <a:cubicBezTo>
                      <a:pt x="55312" y="7217"/>
                      <a:pt x="55160" y="6903"/>
                      <a:pt x="54955" y="6903"/>
                    </a:cubicBezTo>
                    <a:cubicBezTo>
                      <a:pt x="54910" y="6903"/>
                      <a:pt x="54863" y="6917"/>
                      <a:pt x="54817" y="6951"/>
                    </a:cubicBezTo>
                    <a:cubicBezTo>
                      <a:pt x="54317" y="7296"/>
                      <a:pt x="53817" y="7654"/>
                      <a:pt x="53305" y="7999"/>
                    </a:cubicBezTo>
                    <a:cubicBezTo>
                      <a:pt x="53186" y="7856"/>
                      <a:pt x="53043" y="7773"/>
                      <a:pt x="52805" y="7701"/>
                    </a:cubicBezTo>
                    <a:cubicBezTo>
                      <a:pt x="52705" y="7671"/>
                      <a:pt x="52611" y="7663"/>
                      <a:pt x="52518" y="7663"/>
                    </a:cubicBezTo>
                    <a:cubicBezTo>
                      <a:pt x="52406" y="7663"/>
                      <a:pt x="52298" y="7675"/>
                      <a:pt x="52189" y="7675"/>
                    </a:cubicBezTo>
                    <a:cubicBezTo>
                      <a:pt x="52140" y="7675"/>
                      <a:pt x="52092" y="7672"/>
                      <a:pt x="52043" y="7665"/>
                    </a:cubicBezTo>
                    <a:cubicBezTo>
                      <a:pt x="51447" y="7606"/>
                      <a:pt x="50900" y="7415"/>
                      <a:pt x="50316" y="7344"/>
                    </a:cubicBezTo>
                    <a:cubicBezTo>
                      <a:pt x="50127" y="7318"/>
                      <a:pt x="49936" y="7305"/>
                      <a:pt x="49747" y="7305"/>
                    </a:cubicBezTo>
                    <a:cubicBezTo>
                      <a:pt x="49057" y="7305"/>
                      <a:pt x="48381" y="7477"/>
                      <a:pt x="47792" y="7832"/>
                    </a:cubicBezTo>
                    <a:cubicBezTo>
                      <a:pt x="47804" y="7249"/>
                      <a:pt x="47876" y="6630"/>
                      <a:pt x="47709" y="6058"/>
                    </a:cubicBezTo>
                    <a:cubicBezTo>
                      <a:pt x="47685" y="5975"/>
                      <a:pt x="47590" y="5891"/>
                      <a:pt x="47506" y="5891"/>
                    </a:cubicBezTo>
                    <a:cubicBezTo>
                      <a:pt x="46899" y="5927"/>
                      <a:pt x="46221" y="6237"/>
                      <a:pt x="45542" y="6689"/>
                    </a:cubicBezTo>
                    <a:cubicBezTo>
                      <a:pt x="45566" y="6570"/>
                      <a:pt x="45590" y="6427"/>
                      <a:pt x="45601" y="6344"/>
                    </a:cubicBezTo>
                    <a:cubicBezTo>
                      <a:pt x="45732" y="5701"/>
                      <a:pt x="45649" y="4939"/>
                      <a:pt x="45661" y="4284"/>
                    </a:cubicBezTo>
                    <a:cubicBezTo>
                      <a:pt x="45685" y="3117"/>
                      <a:pt x="45792" y="1903"/>
                      <a:pt x="45709" y="736"/>
                    </a:cubicBezTo>
                    <a:cubicBezTo>
                      <a:pt x="45720" y="593"/>
                      <a:pt x="45732" y="450"/>
                      <a:pt x="45732" y="319"/>
                    </a:cubicBezTo>
                    <a:cubicBezTo>
                      <a:pt x="45732" y="236"/>
                      <a:pt x="45685" y="176"/>
                      <a:pt x="45625" y="153"/>
                    </a:cubicBezTo>
                    <a:cubicBezTo>
                      <a:pt x="45625" y="117"/>
                      <a:pt x="45613" y="81"/>
                      <a:pt x="45613" y="45"/>
                    </a:cubicBezTo>
                    <a:cubicBezTo>
                      <a:pt x="45607" y="16"/>
                      <a:pt x="45581" y="1"/>
                      <a:pt x="4555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39" name="Google Shape;17135;p55"/>
              <p:cNvSpPr/>
              <p:nvPr/>
            </p:nvSpPr>
            <p:spPr>
              <a:xfrm>
                <a:off x="4222500" y="3002200"/>
                <a:ext cx="7125" cy="10750"/>
              </a:xfrm>
              <a:custGeom>
                <a:avLst/>
                <a:gdLst/>
                <a:ahLst/>
                <a:cxnLst/>
                <a:rect l="l" t="t" r="r" b="b"/>
                <a:pathLst>
                  <a:path w="285" h="430" extrusionOk="0">
                    <a:moveTo>
                      <a:pt x="130" y="1"/>
                    </a:moveTo>
                    <a:cubicBezTo>
                      <a:pt x="67" y="1"/>
                      <a:pt x="0" y="64"/>
                      <a:pt x="38" y="147"/>
                    </a:cubicBezTo>
                    <a:cubicBezTo>
                      <a:pt x="62" y="230"/>
                      <a:pt x="109" y="313"/>
                      <a:pt x="157" y="397"/>
                    </a:cubicBezTo>
                    <a:cubicBezTo>
                      <a:pt x="172" y="420"/>
                      <a:pt x="191" y="429"/>
                      <a:pt x="209" y="429"/>
                    </a:cubicBezTo>
                    <a:cubicBezTo>
                      <a:pt x="248" y="429"/>
                      <a:pt x="284" y="386"/>
                      <a:pt x="276" y="337"/>
                    </a:cubicBezTo>
                    <a:cubicBezTo>
                      <a:pt x="264" y="254"/>
                      <a:pt x="228" y="159"/>
                      <a:pt x="216" y="75"/>
                    </a:cubicBezTo>
                    <a:cubicBezTo>
                      <a:pt x="203" y="22"/>
                      <a:pt x="167" y="1"/>
                      <a:pt x="13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40" name="Google Shape;17136;p55"/>
              <p:cNvSpPr/>
              <p:nvPr/>
            </p:nvSpPr>
            <p:spPr>
              <a:xfrm>
                <a:off x="4302325" y="2713800"/>
                <a:ext cx="6250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50" h="194" extrusionOk="0">
                    <a:moveTo>
                      <a:pt x="101" y="1"/>
                    </a:moveTo>
                    <a:cubicBezTo>
                      <a:pt x="0" y="1"/>
                      <a:pt x="6" y="193"/>
                      <a:pt x="119" y="193"/>
                    </a:cubicBezTo>
                    <a:cubicBezTo>
                      <a:pt x="250" y="193"/>
                      <a:pt x="250" y="3"/>
                      <a:pt x="119" y="3"/>
                    </a:cubicBezTo>
                    <a:cubicBezTo>
                      <a:pt x="113" y="1"/>
                      <a:pt x="107" y="1"/>
                      <a:pt x="10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41" name="Google Shape;17137;p55"/>
              <p:cNvSpPr/>
              <p:nvPr/>
            </p:nvSpPr>
            <p:spPr>
              <a:xfrm>
                <a:off x="4598550" y="1967900"/>
                <a:ext cx="18400" cy="42450"/>
              </a:xfrm>
              <a:custGeom>
                <a:avLst/>
                <a:gdLst/>
                <a:ahLst/>
                <a:cxnLst/>
                <a:rect l="l" t="t" r="r" b="b"/>
                <a:pathLst>
                  <a:path w="736" h="1698" extrusionOk="0">
                    <a:moveTo>
                      <a:pt x="679" y="1"/>
                    </a:moveTo>
                    <a:cubicBezTo>
                      <a:pt x="663" y="1"/>
                      <a:pt x="649" y="9"/>
                      <a:pt x="641" y="26"/>
                    </a:cubicBezTo>
                    <a:cubicBezTo>
                      <a:pt x="367" y="502"/>
                      <a:pt x="188" y="1038"/>
                      <a:pt x="21" y="1561"/>
                    </a:cubicBezTo>
                    <a:cubicBezTo>
                      <a:pt x="0" y="1646"/>
                      <a:pt x="63" y="1698"/>
                      <a:pt x="130" y="1698"/>
                    </a:cubicBezTo>
                    <a:cubicBezTo>
                      <a:pt x="176" y="1698"/>
                      <a:pt x="224" y="1674"/>
                      <a:pt x="248" y="1621"/>
                    </a:cubicBezTo>
                    <a:cubicBezTo>
                      <a:pt x="438" y="1109"/>
                      <a:pt x="641" y="597"/>
                      <a:pt x="736" y="73"/>
                    </a:cubicBezTo>
                    <a:cubicBezTo>
                      <a:pt x="736" y="27"/>
                      <a:pt x="706" y="1"/>
                      <a:pt x="67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42" name="Google Shape;17138;p55"/>
              <p:cNvSpPr/>
              <p:nvPr/>
            </p:nvSpPr>
            <p:spPr>
              <a:xfrm>
                <a:off x="4597425" y="1994075"/>
                <a:ext cx="18575" cy="50350"/>
              </a:xfrm>
              <a:custGeom>
                <a:avLst/>
                <a:gdLst/>
                <a:ahLst/>
                <a:cxnLst/>
                <a:rect l="l" t="t" r="r" b="b"/>
                <a:pathLst>
                  <a:path w="743" h="2014" extrusionOk="0">
                    <a:moveTo>
                      <a:pt x="650" y="1"/>
                    </a:moveTo>
                    <a:cubicBezTo>
                      <a:pt x="619" y="1"/>
                      <a:pt x="588" y="19"/>
                      <a:pt x="578" y="62"/>
                    </a:cubicBezTo>
                    <a:cubicBezTo>
                      <a:pt x="388" y="693"/>
                      <a:pt x="138" y="1300"/>
                      <a:pt x="7" y="1943"/>
                    </a:cubicBezTo>
                    <a:cubicBezTo>
                      <a:pt x="0" y="1990"/>
                      <a:pt x="31" y="2014"/>
                      <a:pt x="63" y="2014"/>
                    </a:cubicBezTo>
                    <a:cubicBezTo>
                      <a:pt x="89" y="2014"/>
                      <a:pt x="115" y="1999"/>
                      <a:pt x="126" y="1967"/>
                    </a:cubicBezTo>
                    <a:cubicBezTo>
                      <a:pt x="364" y="1360"/>
                      <a:pt x="543" y="717"/>
                      <a:pt x="721" y="98"/>
                    </a:cubicBezTo>
                    <a:cubicBezTo>
                      <a:pt x="743" y="41"/>
                      <a:pt x="696" y="1"/>
                      <a:pt x="65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43" name="Google Shape;17139;p55"/>
              <p:cNvSpPr/>
              <p:nvPr/>
            </p:nvSpPr>
            <p:spPr>
              <a:xfrm>
                <a:off x="4512750" y="2126175"/>
                <a:ext cx="57525" cy="6900"/>
              </a:xfrm>
              <a:custGeom>
                <a:avLst/>
                <a:gdLst/>
                <a:ahLst/>
                <a:cxnLst/>
                <a:rect l="l" t="t" r="r" b="b"/>
                <a:pathLst>
                  <a:path w="2301" h="276" extrusionOk="0">
                    <a:moveTo>
                      <a:pt x="2171" y="1"/>
                    </a:moveTo>
                    <a:cubicBezTo>
                      <a:pt x="2163" y="1"/>
                      <a:pt x="2153" y="2"/>
                      <a:pt x="2144" y="5"/>
                    </a:cubicBezTo>
                    <a:cubicBezTo>
                      <a:pt x="1589" y="91"/>
                      <a:pt x="1035" y="146"/>
                      <a:pt x="475" y="146"/>
                    </a:cubicBezTo>
                    <a:cubicBezTo>
                      <a:pt x="337" y="146"/>
                      <a:pt x="199" y="143"/>
                      <a:pt x="60" y="136"/>
                    </a:cubicBezTo>
                    <a:cubicBezTo>
                      <a:pt x="1" y="136"/>
                      <a:pt x="1" y="195"/>
                      <a:pt x="48" y="207"/>
                    </a:cubicBezTo>
                    <a:cubicBezTo>
                      <a:pt x="386" y="252"/>
                      <a:pt x="723" y="276"/>
                      <a:pt x="1060" y="276"/>
                    </a:cubicBezTo>
                    <a:cubicBezTo>
                      <a:pt x="1437" y="276"/>
                      <a:pt x="1814" y="246"/>
                      <a:pt x="2191" y="183"/>
                    </a:cubicBezTo>
                    <a:cubicBezTo>
                      <a:pt x="2301" y="173"/>
                      <a:pt x="2269" y="1"/>
                      <a:pt x="217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44" name="Google Shape;17140;p55"/>
              <p:cNvSpPr/>
              <p:nvPr/>
            </p:nvSpPr>
            <p:spPr>
              <a:xfrm>
                <a:off x="4573775" y="2126575"/>
                <a:ext cx="3600" cy="2700"/>
              </a:xfrm>
              <a:custGeom>
                <a:avLst/>
                <a:gdLst/>
                <a:ahLst/>
                <a:cxnLst/>
                <a:rect l="l" t="t" r="r" b="b"/>
                <a:pathLst>
                  <a:path w="144" h="108" extrusionOk="0">
                    <a:moveTo>
                      <a:pt x="60" y="1"/>
                    </a:moveTo>
                    <a:cubicBezTo>
                      <a:pt x="0" y="1"/>
                      <a:pt x="0" y="108"/>
                      <a:pt x="60" y="108"/>
                    </a:cubicBezTo>
                    <a:cubicBezTo>
                      <a:pt x="143" y="108"/>
                      <a:pt x="143" y="1"/>
                      <a:pt x="6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45" name="Google Shape;17141;p55"/>
              <p:cNvSpPr/>
              <p:nvPr/>
            </p:nvSpPr>
            <p:spPr>
              <a:xfrm>
                <a:off x="4540725" y="2142200"/>
                <a:ext cx="38425" cy="6000"/>
              </a:xfrm>
              <a:custGeom>
                <a:avLst/>
                <a:gdLst/>
                <a:ahLst/>
                <a:cxnLst/>
                <a:rect l="l" t="t" r="r" b="b"/>
                <a:pathLst>
                  <a:path w="1537" h="240" extrusionOk="0">
                    <a:moveTo>
                      <a:pt x="1039" y="1"/>
                    </a:moveTo>
                    <a:cubicBezTo>
                      <a:pt x="722" y="1"/>
                      <a:pt x="409" y="34"/>
                      <a:pt x="108" y="43"/>
                    </a:cubicBezTo>
                    <a:cubicBezTo>
                      <a:pt x="1" y="43"/>
                      <a:pt x="1" y="197"/>
                      <a:pt x="108" y="197"/>
                    </a:cubicBezTo>
                    <a:cubicBezTo>
                      <a:pt x="409" y="206"/>
                      <a:pt x="722" y="239"/>
                      <a:pt x="1039" y="239"/>
                    </a:cubicBezTo>
                    <a:cubicBezTo>
                      <a:pt x="1161" y="239"/>
                      <a:pt x="1283" y="234"/>
                      <a:pt x="1406" y="221"/>
                    </a:cubicBezTo>
                    <a:cubicBezTo>
                      <a:pt x="1537" y="209"/>
                      <a:pt x="1537" y="31"/>
                      <a:pt x="1406" y="19"/>
                    </a:cubicBezTo>
                    <a:cubicBezTo>
                      <a:pt x="1283" y="5"/>
                      <a:pt x="1161" y="1"/>
                      <a:pt x="103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46" name="Google Shape;17142;p55"/>
              <p:cNvSpPr/>
              <p:nvPr/>
            </p:nvSpPr>
            <p:spPr>
              <a:xfrm>
                <a:off x="4548875" y="2156325"/>
                <a:ext cx="30575" cy="9325"/>
              </a:xfrm>
              <a:custGeom>
                <a:avLst/>
                <a:gdLst/>
                <a:ahLst/>
                <a:cxnLst/>
                <a:rect l="l" t="t" r="r" b="b"/>
                <a:pathLst>
                  <a:path w="1223" h="373" extrusionOk="0">
                    <a:moveTo>
                      <a:pt x="592" y="1"/>
                    </a:moveTo>
                    <a:cubicBezTo>
                      <a:pt x="422" y="1"/>
                      <a:pt x="250" y="28"/>
                      <a:pt x="103" y="61"/>
                    </a:cubicBezTo>
                    <a:cubicBezTo>
                      <a:pt x="0" y="95"/>
                      <a:pt x="19" y="252"/>
                      <a:pt x="127" y="252"/>
                    </a:cubicBezTo>
                    <a:cubicBezTo>
                      <a:pt x="131" y="252"/>
                      <a:pt x="135" y="252"/>
                      <a:pt x="139" y="251"/>
                    </a:cubicBezTo>
                    <a:cubicBezTo>
                      <a:pt x="205" y="247"/>
                      <a:pt x="270" y="244"/>
                      <a:pt x="335" y="244"/>
                    </a:cubicBezTo>
                    <a:cubicBezTo>
                      <a:pt x="449" y="244"/>
                      <a:pt x="562" y="253"/>
                      <a:pt x="675" y="275"/>
                    </a:cubicBezTo>
                    <a:cubicBezTo>
                      <a:pt x="806" y="299"/>
                      <a:pt x="937" y="359"/>
                      <a:pt x="1092" y="370"/>
                    </a:cubicBezTo>
                    <a:cubicBezTo>
                      <a:pt x="1100" y="372"/>
                      <a:pt x="1107" y="373"/>
                      <a:pt x="1115" y="373"/>
                    </a:cubicBezTo>
                    <a:cubicBezTo>
                      <a:pt x="1222" y="373"/>
                      <a:pt x="1218" y="212"/>
                      <a:pt x="1151" y="156"/>
                    </a:cubicBezTo>
                    <a:cubicBezTo>
                      <a:pt x="996" y="40"/>
                      <a:pt x="795" y="1"/>
                      <a:pt x="59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47" name="Google Shape;17143;p55"/>
              <p:cNvSpPr/>
              <p:nvPr/>
            </p:nvSpPr>
            <p:spPr>
              <a:xfrm>
                <a:off x="4554500" y="2177475"/>
                <a:ext cx="22275" cy="8700"/>
              </a:xfrm>
              <a:custGeom>
                <a:avLst/>
                <a:gdLst/>
                <a:ahLst/>
                <a:cxnLst/>
                <a:rect l="l" t="t" r="r" b="b"/>
                <a:pathLst>
                  <a:path w="891" h="348" extrusionOk="0">
                    <a:moveTo>
                      <a:pt x="142" y="0"/>
                    </a:moveTo>
                    <a:cubicBezTo>
                      <a:pt x="20" y="0"/>
                      <a:pt x="1" y="204"/>
                      <a:pt x="117" y="227"/>
                    </a:cubicBezTo>
                    <a:cubicBezTo>
                      <a:pt x="315" y="282"/>
                      <a:pt x="493" y="347"/>
                      <a:pt x="688" y="347"/>
                    </a:cubicBezTo>
                    <a:cubicBezTo>
                      <a:pt x="704" y="347"/>
                      <a:pt x="720" y="347"/>
                      <a:pt x="736" y="346"/>
                    </a:cubicBezTo>
                    <a:cubicBezTo>
                      <a:pt x="831" y="346"/>
                      <a:pt x="891" y="179"/>
                      <a:pt x="795" y="144"/>
                    </a:cubicBezTo>
                    <a:cubicBezTo>
                      <a:pt x="581" y="48"/>
                      <a:pt x="379" y="36"/>
                      <a:pt x="152" y="1"/>
                    </a:cubicBezTo>
                    <a:cubicBezTo>
                      <a:pt x="149" y="0"/>
                      <a:pt x="145" y="0"/>
                      <a:pt x="14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48" name="Google Shape;17144;p55"/>
              <p:cNvSpPr/>
              <p:nvPr/>
            </p:nvSpPr>
            <p:spPr>
              <a:xfrm>
                <a:off x="4569000" y="2189375"/>
                <a:ext cx="7175" cy="5700"/>
              </a:xfrm>
              <a:custGeom>
                <a:avLst/>
                <a:gdLst/>
                <a:ahLst/>
                <a:cxnLst/>
                <a:rect l="l" t="t" r="r" b="b"/>
                <a:pathLst>
                  <a:path w="287" h="228" extrusionOk="0">
                    <a:moveTo>
                      <a:pt x="156" y="1"/>
                    </a:moveTo>
                    <a:cubicBezTo>
                      <a:pt x="1" y="1"/>
                      <a:pt x="1" y="227"/>
                      <a:pt x="156" y="227"/>
                    </a:cubicBezTo>
                    <a:cubicBezTo>
                      <a:pt x="287" y="227"/>
                      <a:pt x="287" y="1"/>
                      <a:pt x="15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49" name="Google Shape;17145;p55"/>
              <p:cNvSpPr/>
              <p:nvPr/>
            </p:nvSpPr>
            <p:spPr>
              <a:xfrm>
                <a:off x="4572875" y="2205175"/>
                <a:ext cx="5100" cy="3575"/>
              </a:xfrm>
              <a:custGeom>
                <a:avLst/>
                <a:gdLst/>
                <a:ahLst/>
                <a:cxnLst/>
                <a:rect l="l" t="t" r="r" b="b"/>
                <a:pathLst>
                  <a:path w="204" h="143" extrusionOk="0">
                    <a:moveTo>
                      <a:pt x="96" y="0"/>
                    </a:moveTo>
                    <a:cubicBezTo>
                      <a:pt x="1" y="0"/>
                      <a:pt x="1" y="143"/>
                      <a:pt x="96" y="143"/>
                    </a:cubicBezTo>
                    <a:cubicBezTo>
                      <a:pt x="203" y="143"/>
                      <a:pt x="203" y="0"/>
                      <a:pt x="9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50" name="Google Shape;17146;p55"/>
              <p:cNvSpPr/>
              <p:nvPr/>
            </p:nvSpPr>
            <p:spPr>
              <a:xfrm>
                <a:off x="4348450" y="2585875"/>
                <a:ext cx="50600" cy="36200"/>
              </a:xfrm>
              <a:custGeom>
                <a:avLst/>
                <a:gdLst/>
                <a:ahLst/>
                <a:cxnLst/>
                <a:rect l="l" t="t" r="r" b="b"/>
                <a:pathLst>
                  <a:path w="2024" h="1448" extrusionOk="0">
                    <a:moveTo>
                      <a:pt x="84" y="0"/>
                    </a:moveTo>
                    <a:cubicBezTo>
                      <a:pt x="48" y="0"/>
                      <a:pt x="0" y="36"/>
                      <a:pt x="48" y="83"/>
                    </a:cubicBezTo>
                    <a:cubicBezTo>
                      <a:pt x="310" y="298"/>
                      <a:pt x="655" y="429"/>
                      <a:pt x="941" y="619"/>
                    </a:cubicBezTo>
                    <a:cubicBezTo>
                      <a:pt x="1262" y="857"/>
                      <a:pt x="1560" y="1143"/>
                      <a:pt x="1870" y="1429"/>
                    </a:cubicBezTo>
                    <a:cubicBezTo>
                      <a:pt x="1888" y="1442"/>
                      <a:pt x="1906" y="1448"/>
                      <a:pt x="1923" y="1448"/>
                    </a:cubicBezTo>
                    <a:cubicBezTo>
                      <a:pt x="1983" y="1448"/>
                      <a:pt x="2023" y="1377"/>
                      <a:pt x="1977" y="1322"/>
                    </a:cubicBezTo>
                    <a:cubicBezTo>
                      <a:pt x="1727" y="1012"/>
                      <a:pt x="1441" y="774"/>
                      <a:pt x="1120" y="536"/>
                    </a:cubicBezTo>
                    <a:cubicBezTo>
                      <a:pt x="822" y="322"/>
                      <a:pt x="441" y="60"/>
                      <a:pt x="8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51" name="Google Shape;17147;p55"/>
              <p:cNvSpPr/>
              <p:nvPr/>
            </p:nvSpPr>
            <p:spPr>
              <a:xfrm>
                <a:off x="4381975" y="2594075"/>
                <a:ext cx="41075" cy="28750"/>
              </a:xfrm>
              <a:custGeom>
                <a:avLst/>
                <a:gdLst/>
                <a:ahLst/>
                <a:cxnLst/>
                <a:rect l="l" t="t" r="r" b="b"/>
                <a:pathLst>
                  <a:path w="1643" h="1150" extrusionOk="0">
                    <a:moveTo>
                      <a:pt x="121" y="1"/>
                    </a:moveTo>
                    <a:cubicBezTo>
                      <a:pt x="55" y="1"/>
                      <a:pt x="1" y="85"/>
                      <a:pt x="64" y="148"/>
                    </a:cubicBezTo>
                    <a:cubicBezTo>
                      <a:pt x="505" y="529"/>
                      <a:pt x="969" y="875"/>
                      <a:pt x="1469" y="1137"/>
                    </a:cubicBezTo>
                    <a:cubicBezTo>
                      <a:pt x="1486" y="1146"/>
                      <a:pt x="1502" y="1150"/>
                      <a:pt x="1517" y="1150"/>
                    </a:cubicBezTo>
                    <a:cubicBezTo>
                      <a:pt x="1598" y="1150"/>
                      <a:pt x="1643" y="1032"/>
                      <a:pt x="1553" y="982"/>
                    </a:cubicBezTo>
                    <a:cubicBezTo>
                      <a:pt x="1076" y="696"/>
                      <a:pt x="624" y="386"/>
                      <a:pt x="183" y="29"/>
                    </a:cubicBezTo>
                    <a:cubicBezTo>
                      <a:pt x="163" y="9"/>
                      <a:pt x="141" y="1"/>
                      <a:pt x="12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52" name="Google Shape;17148;p55"/>
              <p:cNvSpPr/>
              <p:nvPr/>
            </p:nvSpPr>
            <p:spPr>
              <a:xfrm>
                <a:off x="4595800" y="2043650"/>
                <a:ext cx="32100" cy="91350"/>
              </a:xfrm>
              <a:custGeom>
                <a:avLst/>
                <a:gdLst/>
                <a:ahLst/>
                <a:cxnLst/>
                <a:rect l="l" t="t" r="r" b="b"/>
                <a:pathLst>
                  <a:path w="1284" h="3654" extrusionOk="0">
                    <a:moveTo>
                      <a:pt x="1178" y="1"/>
                    </a:moveTo>
                    <a:cubicBezTo>
                      <a:pt x="1139" y="1"/>
                      <a:pt x="1099" y="24"/>
                      <a:pt x="1084" y="79"/>
                    </a:cubicBezTo>
                    <a:cubicBezTo>
                      <a:pt x="882" y="817"/>
                      <a:pt x="655" y="1579"/>
                      <a:pt x="453" y="2318"/>
                    </a:cubicBezTo>
                    <a:cubicBezTo>
                      <a:pt x="358" y="2639"/>
                      <a:pt x="1" y="3270"/>
                      <a:pt x="215" y="3592"/>
                    </a:cubicBezTo>
                    <a:cubicBezTo>
                      <a:pt x="235" y="3623"/>
                      <a:pt x="274" y="3653"/>
                      <a:pt x="323" y="3653"/>
                    </a:cubicBezTo>
                    <a:cubicBezTo>
                      <a:pt x="330" y="3653"/>
                      <a:pt x="338" y="3653"/>
                      <a:pt x="346" y="3651"/>
                    </a:cubicBezTo>
                    <a:cubicBezTo>
                      <a:pt x="429" y="3604"/>
                      <a:pt x="465" y="3568"/>
                      <a:pt x="477" y="3484"/>
                    </a:cubicBezTo>
                    <a:cubicBezTo>
                      <a:pt x="489" y="3437"/>
                      <a:pt x="465" y="3377"/>
                      <a:pt x="429" y="3365"/>
                    </a:cubicBezTo>
                    <a:cubicBezTo>
                      <a:pt x="417" y="3365"/>
                      <a:pt x="417" y="3353"/>
                      <a:pt x="405" y="3353"/>
                    </a:cubicBezTo>
                    <a:cubicBezTo>
                      <a:pt x="401" y="3346"/>
                      <a:pt x="396" y="3343"/>
                      <a:pt x="390" y="3343"/>
                    </a:cubicBezTo>
                    <a:cubicBezTo>
                      <a:pt x="379" y="3343"/>
                      <a:pt x="366" y="3353"/>
                      <a:pt x="358" y="3353"/>
                    </a:cubicBezTo>
                    <a:cubicBezTo>
                      <a:pt x="512" y="2961"/>
                      <a:pt x="774" y="2008"/>
                      <a:pt x="810" y="1877"/>
                    </a:cubicBezTo>
                    <a:cubicBezTo>
                      <a:pt x="953" y="1294"/>
                      <a:pt x="1120" y="698"/>
                      <a:pt x="1263" y="115"/>
                    </a:cubicBezTo>
                    <a:cubicBezTo>
                      <a:pt x="1283" y="46"/>
                      <a:pt x="1232" y="1"/>
                      <a:pt x="11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53" name="Google Shape;17149;p55"/>
              <p:cNvSpPr/>
              <p:nvPr/>
            </p:nvSpPr>
            <p:spPr>
              <a:xfrm>
                <a:off x="4610800" y="2055000"/>
                <a:ext cx="26475" cy="68650"/>
              </a:xfrm>
              <a:custGeom>
                <a:avLst/>
                <a:gdLst/>
                <a:ahLst/>
                <a:cxnLst/>
                <a:rect l="l" t="t" r="r" b="b"/>
                <a:pathLst>
                  <a:path w="1059" h="2746" extrusionOk="0">
                    <a:moveTo>
                      <a:pt x="934" y="1"/>
                    </a:moveTo>
                    <a:cubicBezTo>
                      <a:pt x="897" y="1"/>
                      <a:pt x="859" y="20"/>
                      <a:pt x="841" y="66"/>
                    </a:cubicBezTo>
                    <a:cubicBezTo>
                      <a:pt x="722" y="494"/>
                      <a:pt x="591" y="935"/>
                      <a:pt x="448" y="1364"/>
                    </a:cubicBezTo>
                    <a:cubicBezTo>
                      <a:pt x="293" y="1792"/>
                      <a:pt x="91" y="2209"/>
                      <a:pt x="8" y="2638"/>
                    </a:cubicBezTo>
                    <a:cubicBezTo>
                      <a:pt x="0" y="2699"/>
                      <a:pt x="42" y="2745"/>
                      <a:pt x="88" y="2745"/>
                    </a:cubicBezTo>
                    <a:cubicBezTo>
                      <a:pt x="114" y="2745"/>
                      <a:pt x="141" y="2731"/>
                      <a:pt x="163" y="2697"/>
                    </a:cubicBezTo>
                    <a:cubicBezTo>
                      <a:pt x="639" y="1983"/>
                      <a:pt x="817" y="935"/>
                      <a:pt x="1044" y="125"/>
                    </a:cubicBezTo>
                    <a:cubicBezTo>
                      <a:pt x="1058" y="52"/>
                      <a:pt x="996" y="1"/>
                      <a:pt x="93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54" name="Google Shape;17150;p55"/>
              <p:cNvSpPr/>
              <p:nvPr/>
            </p:nvSpPr>
            <p:spPr>
              <a:xfrm>
                <a:off x="4003350" y="3190950"/>
                <a:ext cx="63825" cy="13425"/>
              </a:xfrm>
              <a:custGeom>
                <a:avLst/>
                <a:gdLst/>
                <a:ahLst/>
                <a:cxnLst/>
                <a:rect l="l" t="t" r="r" b="b"/>
                <a:pathLst>
                  <a:path w="2553" h="537" extrusionOk="0">
                    <a:moveTo>
                      <a:pt x="161" y="0"/>
                    </a:moveTo>
                    <a:cubicBezTo>
                      <a:pt x="46" y="0"/>
                      <a:pt x="1" y="172"/>
                      <a:pt x="124" y="217"/>
                    </a:cubicBezTo>
                    <a:cubicBezTo>
                      <a:pt x="686" y="369"/>
                      <a:pt x="1347" y="537"/>
                      <a:pt x="1967" y="537"/>
                    </a:cubicBezTo>
                    <a:cubicBezTo>
                      <a:pt x="2122" y="537"/>
                      <a:pt x="2274" y="526"/>
                      <a:pt x="2422" y="502"/>
                    </a:cubicBezTo>
                    <a:cubicBezTo>
                      <a:pt x="2553" y="467"/>
                      <a:pt x="2553" y="241"/>
                      <a:pt x="2422" y="229"/>
                    </a:cubicBezTo>
                    <a:cubicBezTo>
                      <a:pt x="1672" y="121"/>
                      <a:pt x="934" y="169"/>
                      <a:pt x="184" y="2"/>
                    </a:cubicBezTo>
                    <a:cubicBezTo>
                      <a:pt x="176" y="1"/>
                      <a:pt x="169" y="0"/>
                      <a:pt x="16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55" name="Google Shape;17151;p55"/>
              <p:cNvSpPr/>
              <p:nvPr/>
            </p:nvSpPr>
            <p:spPr>
              <a:xfrm>
                <a:off x="4021800" y="3173675"/>
                <a:ext cx="52825" cy="14100"/>
              </a:xfrm>
              <a:custGeom>
                <a:avLst/>
                <a:gdLst/>
                <a:ahLst/>
                <a:cxnLst/>
                <a:rect l="l" t="t" r="r" b="b"/>
                <a:pathLst>
                  <a:path w="2113" h="564" extrusionOk="0">
                    <a:moveTo>
                      <a:pt x="137" y="1"/>
                    </a:moveTo>
                    <a:cubicBezTo>
                      <a:pt x="35" y="1"/>
                      <a:pt x="0" y="148"/>
                      <a:pt x="101" y="181"/>
                    </a:cubicBezTo>
                    <a:cubicBezTo>
                      <a:pt x="614" y="349"/>
                      <a:pt x="1220" y="563"/>
                      <a:pt x="1772" y="563"/>
                    </a:cubicBezTo>
                    <a:cubicBezTo>
                      <a:pt x="1847" y="563"/>
                      <a:pt x="1921" y="559"/>
                      <a:pt x="1994" y="551"/>
                    </a:cubicBezTo>
                    <a:cubicBezTo>
                      <a:pt x="2077" y="539"/>
                      <a:pt x="2113" y="420"/>
                      <a:pt x="2017" y="384"/>
                    </a:cubicBezTo>
                    <a:cubicBezTo>
                      <a:pt x="1720" y="301"/>
                      <a:pt x="1398" y="277"/>
                      <a:pt x="1089" y="217"/>
                    </a:cubicBezTo>
                    <a:cubicBezTo>
                      <a:pt x="767" y="158"/>
                      <a:pt x="458" y="86"/>
                      <a:pt x="160" y="3"/>
                    </a:cubicBezTo>
                    <a:cubicBezTo>
                      <a:pt x="152" y="1"/>
                      <a:pt x="145" y="1"/>
                      <a:pt x="13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56" name="Google Shape;17152;p55"/>
              <p:cNvSpPr/>
              <p:nvPr/>
            </p:nvSpPr>
            <p:spPr>
              <a:xfrm>
                <a:off x="4043850" y="3161775"/>
                <a:ext cx="39125" cy="12225"/>
              </a:xfrm>
              <a:custGeom>
                <a:avLst/>
                <a:gdLst/>
                <a:ahLst/>
                <a:cxnLst/>
                <a:rect l="l" t="t" r="r" b="b"/>
                <a:pathLst>
                  <a:path w="1565" h="489" extrusionOk="0">
                    <a:moveTo>
                      <a:pt x="186" y="1"/>
                    </a:moveTo>
                    <a:cubicBezTo>
                      <a:pt x="57" y="1"/>
                      <a:pt x="0" y="206"/>
                      <a:pt x="147" y="229"/>
                    </a:cubicBezTo>
                    <a:cubicBezTo>
                      <a:pt x="373" y="288"/>
                      <a:pt x="635" y="336"/>
                      <a:pt x="873" y="396"/>
                    </a:cubicBezTo>
                    <a:cubicBezTo>
                      <a:pt x="1038" y="434"/>
                      <a:pt x="1202" y="489"/>
                      <a:pt x="1366" y="489"/>
                    </a:cubicBezTo>
                    <a:cubicBezTo>
                      <a:pt x="1404" y="489"/>
                      <a:pt x="1443" y="486"/>
                      <a:pt x="1481" y="479"/>
                    </a:cubicBezTo>
                    <a:cubicBezTo>
                      <a:pt x="1564" y="455"/>
                      <a:pt x="1564" y="324"/>
                      <a:pt x="1516" y="276"/>
                    </a:cubicBezTo>
                    <a:cubicBezTo>
                      <a:pt x="1338" y="157"/>
                      <a:pt x="1112" y="157"/>
                      <a:pt x="897" y="122"/>
                    </a:cubicBezTo>
                    <a:cubicBezTo>
                      <a:pt x="659" y="74"/>
                      <a:pt x="445" y="38"/>
                      <a:pt x="207" y="3"/>
                    </a:cubicBezTo>
                    <a:cubicBezTo>
                      <a:pt x="200" y="1"/>
                      <a:pt x="193" y="1"/>
                      <a:pt x="18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57" name="Google Shape;17153;p55"/>
              <p:cNvSpPr/>
              <p:nvPr/>
            </p:nvSpPr>
            <p:spPr>
              <a:xfrm>
                <a:off x="4062500" y="3141275"/>
                <a:ext cx="18425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737" h="315" extrusionOk="0">
                    <a:moveTo>
                      <a:pt x="139" y="0"/>
                    </a:moveTo>
                    <a:cubicBezTo>
                      <a:pt x="30" y="0"/>
                      <a:pt x="0" y="157"/>
                      <a:pt x="104" y="192"/>
                    </a:cubicBezTo>
                    <a:cubicBezTo>
                      <a:pt x="258" y="239"/>
                      <a:pt x="425" y="263"/>
                      <a:pt x="568" y="311"/>
                    </a:cubicBezTo>
                    <a:cubicBezTo>
                      <a:pt x="578" y="314"/>
                      <a:pt x="587" y="315"/>
                      <a:pt x="596" y="315"/>
                    </a:cubicBezTo>
                    <a:cubicBezTo>
                      <a:pt x="696" y="315"/>
                      <a:pt x="737" y="142"/>
                      <a:pt x="628" y="120"/>
                    </a:cubicBezTo>
                    <a:cubicBezTo>
                      <a:pt x="473" y="73"/>
                      <a:pt x="318" y="49"/>
                      <a:pt x="151" y="1"/>
                    </a:cubicBezTo>
                    <a:cubicBezTo>
                      <a:pt x="147" y="1"/>
                      <a:pt x="143" y="0"/>
                      <a:pt x="13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58" name="Google Shape;17154;p55"/>
              <p:cNvSpPr/>
              <p:nvPr/>
            </p:nvSpPr>
            <p:spPr>
              <a:xfrm>
                <a:off x="4076400" y="3131175"/>
                <a:ext cx="2700" cy="2400"/>
              </a:xfrm>
              <a:custGeom>
                <a:avLst/>
                <a:gdLst/>
                <a:ahLst/>
                <a:cxnLst/>
                <a:rect l="l" t="t" r="r" b="b"/>
                <a:pathLst>
                  <a:path w="108" h="96" extrusionOk="0">
                    <a:moveTo>
                      <a:pt x="48" y="0"/>
                    </a:moveTo>
                    <a:cubicBezTo>
                      <a:pt x="0" y="0"/>
                      <a:pt x="0" y="96"/>
                      <a:pt x="48" y="96"/>
                    </a:cubicBezTo>
                    <a:cubicBezTo>
                      <a:pt x="107" y="96"/>
                      <a:pt x="107" y="0"/>
                      <a:pt x="4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59" name="Google Shape;17155;p55"/>
              <p:cNvSpPr/>
              <p:nvPr/>
            </p:nvSpPr>
            <p:spPr>
              <a:xfrm>
                <a:off x="4077275" y="3126100"/>
                <a:ext cx="625" cy="625"/>
              </a:xfrm>
              <a:custGeom>
                <a:avLst/>
                <a:gdLst/>
                <a:ahLst/>
                <a:cxnLst/>
                <a:rect l="l" t="t" r="r" b="b"/>
                <a:pathLst>
                  <a:path w="25" h="25" extrusionOk="0">
                    <a:moveTo>
                      <a:pt x="13" y="1"/>
                    </a:moveTo>
                    <a:cubicBezTo>
                      <a:pt x="1" y="1"/>
                      <a:pt x="1" y="25"/>
                      <a:pt x="13" y="25"/>
                    </a:cubicBezTo>
                    <a:cubicBezTo>
                      <a:pt x="25" y="25"/>
                      <a:pt x="25" y="1"/>
                      <a:pt x="1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60" name="Google Shape;17156;p55"/>
              <p:cNvSpPr/>
              <p:nvPr/>
            </p:nvSpPr>
            <p:spPr>
              <a:xfrm>
                <a:off x="4309750" y="2626950"/>
                <a:ext cx="4500" cy="3575"/>
              </a:xfrm>
              <a:custGeom>
                <a:avLst/>
                <a:gdLst/>
                <a:ahLst/>
                <a:cxnLst/>
                <a:rect l="l" t="t" r="r" b="b"/>
                <a:pathLst>
                  <a:path w="180" h="143" extrusionOk="0">
                    <a:moveTo>
                      <a:pt x="84" y="0"/>
                    </a:moveTo>
                    <a:cubicBezTo>
                      <a:pt x="1" y="0"/>
                      <a:pt x="1" y="143"/>
                      <a:pt x="84" y="143"/>
                    </a:cubicBezTo>
                    <a:cubicBezTo>
                      <a:pt x="179" y="143"/>
                      <a:pt x="179" y="0"/>
                      <a:pt x="8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61" name="Google Shape;17157;p55"/>
              <p:cNvSpPr/>
              <p:nvPr/>
            </p:nvSpPr>
            <p:spPr>
              <a:xfrm>
                <a:off x="4093325" y="2379900"/>
                <a:ext cx="147700" cy="48350"/>
              </a:xfrm>
              <a:custGeom>
                <a:avLst/>
                <a:gdLst/>
                <a:ahLst/>
                <a:cxnLst/>
                <a:rect l="l" t="t" r="r" b="b"/>
                <a:pathLst>
                  <a:path w="5908" h="1934" extrusionOk="0">
                    <a:moveTo>
                      <a:pt x="178" y="1"/>
                    </a:moveTo>
                    <a:cubicBezTo>
                      <a:pt x="64" y="1"/>
                      <a:pt x="0" y="169"/>
                      <a:pt x="109" y="238"/>
                    </a:cubicBezTo>
                    <a:cubicBezTo>
                      <a:pt x="1688" y="1238"/>
                      <a:pt x="3537" y="1934"/>
                      <a:pt x="5420" y="1934"/>
                    </a:cubicBezTo>
                    <a:cubicBezTo>
                      <a:pt x="5511" y="1934"/>
                      <a:pt x="5602" y="1932"/>
                      <a:pt x="5693" y="1929"/>
                    </a:cubicBezTo>
                    <a:cubicBezTo>
                      <a:pt x="5907" y="1905"/>
                      <a:pt x="5907" y="1631"/>
                      <a:pt x="5693" y="1595"/>
                    </a:cubicBezTo>
                    <a:cubicBezTo>
                      <a:pt x="3728" y="1405"/>
                      <a:pt x="1978" y="1036"/>
                      <a:pt x="252" y="24"/>
                    </a:cubicBezTo>
                    <a:cubicBezTo>
                      <a:pt x="226" y="8"/>
                      <a:pt x="201" y="1"/>
                      <a:pt x="1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62" name="Google Shape;17158;p55"/>
              <p:cNvSpPr/>
              <p:nvPr/>
            </p:nvSpPr>
            <p:spPr>
              <a:xfrm>
                <a:off x="4150575" y="2380275"/>
                <a:ext cx="90725" cy="30950"/>
              </a:xfrm>
              <a:custGeom>
                <a:avLst/>
                <a:gdLst/>
                <a:ahLst/>
                <a:cxnLst/>
                <a:rect l="l" t="t" r="r" b="b"/>
                <a:pathLst>
                  <a:path w="3629" h="1238" extrusionOk="0">
                    <a:moveTo>
                      <a:pt x="150" y="0"/>
                    </a:moveTo>
                    <a:cubicBezTo>
                      <a:pt x="61" y="0"/>
                      <a:pt x="1" y="132"/>
                      <a:pt x="105" y="164"/>
                    </a:cubicBezTo>
                    <a:cubicBezTo>
                      <a:pt x="1153" y="640"/>
                      <a:pt x="2343" y="1116"/>
                      <a:pt x="3522" y="1235"/>
                    </a:cubicBezTo>
                    <a:cubicBezTo>
                      <a:pt x="3530" y="1237"/>
                      <a:pt x="3537" y="1238"/>
                      <a:pt x="3543" y="1238"/>
                    </a:cubicBezTo>
                    <a:cubicBezTo>
                      <a:pt x="3629" y="1238"/>
                      <a:pt x="3624" y="1102"/>
                      <a:pt x="3558" y="1080"/>
                    </a:cubicBezTo>
                    <a:cubicBezTo>
                      <a:pt x="2427" y="723"/>
                      <a:pt x="1296" y="485"/>
                      <a:pt x="188" y="9"/>
                    </a:cubicBezTo>
                    <a:cubicBezTo>
                      <a:pt x="175" y="3"/>
                      <a:pt x="162" y="0"/>
                      <a:pt x="15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63" name="Google Shape;17159;p55"/>
              <p:cNvSpPr/>
              <p:nvPr/>
            </p:nvSpPr>
            <p:spPr>
              <a:xfrm>
                <a:off x="4171325" y="2364800"/>
                <a:ext cx="67025" cy="23750"/>
              </a:xfrm>
              <a:custGeom>
                <a:avLst/>
                <a:gdLst/>
                <a:ahLst/>
                <a:cxnLst/>
                <a:rect l="l" t="t" r="r" b="b"/>
                <a:pathLst>
                  <a:path w="2681" h="950" extrusionOk="0">
                    <a:moveTo>
                      <a:pt x="132" y="1"/>
                    </a:moveTo>
                    <a:cubicBezTo>
                      <a:pt x="46" y="1"/>
                      <a:pt x="0" y="145"/>
                      <a:pt x="85" y="187"/>
                    </a:cubicBezTo>
                    <a:cubicBezTo>
                      <a:pt x="847" y="521"/>
                      <a:pt x="1728" y="902"/>
                      <a:pt x="2573" y="949"/>
                    </a:cubicBezTo>
                    <a:cubicBezTo>
                      <a:pt x="2680" y="949"/>
                      <a:pt x="2680" y="818"/>
                      <a:pt x="2609" y="771"/>
                    </a:cubicBezTo>
                    <a:cubicBezTo>
                      <a:pt x="1799" y="473"/>
                      <a:pt x="966" y="330"/>
                      <a:pt x="168" y="9"/>
                    </a:cubicBezTo>
                    <a:cubicBezTo>
                      <a:pt x="155" y="3"/>
                      <a:pt x="144" y="1"/>
                      <a:pt x="13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64" name="Google Shape;17160;p55"/>
              <p:cNvSpPr/>
              <p:nvPr/>
            </p:nvSpPr>
            <p:spPr>
              <a:xfrm>
                <a:off x="4193850" y="2359000"/>
                <a:ext cx="44775" cy="12025"/>
              </a:xfrm>
              <a:custGeom>
                <a:avLst/>
                <a:gdLst/>
                <a:ahLst/>
                <a:cxnLst/>
                <a:rect l="l" t="t" r="r" b="b"/>
                <a:pathLst>
                  <a:path w="1791" h="481" extrusionOk="0">
                    <a:moveTo>
                      <a:pt x="163" y="1"/>
                    </a:moveTo>
                    <a:cubicBezTo>
                      <a:pt x="47" y="1"/>
                      <a:pt x="0" y="184"/>
                      <a:pt x="124" y="229"/>
                    </a:cubicBezTo>
                    <a:cubicBezTo>
                      <a:pt x="509" y="369"/>
                      <a:pt x="945" y="481"/>
                      <a:pt x="1364" y="481"/>
                    </a:cubicBezTo>
                    <a:cubicBezTo>
                      <a:pt x="1476" y="481"/>
                      <a:pt x="1587" y="473"/>
                      <a:pt x="1696" y="455"/>
                    </a:cubicBezTo>
                    <a:cubicBezTo>
                      <a:pt x="1791" y="443"/>
                      <a:pt x="1791" y="288"/>
                      <a:pt x="1696" y="276"/>
                    </a:cubicBezTo>
                    <a:cubicBezTo>
                      <a:pt x="1196" y="181"/>
                      <a:pt x="696" y="169"/>
                      <a:pt x="184" y="3"/>
                    </a:cubicBezTo>
                    <a:cubicBezTo>
                      <a:pt x="176" y="1"/>
                      <a:pt x="169" y="1"/>
                      <a:pt x="16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65" name="Google Shape;17161;p55"/>
              <p:cNvSpPr/>
              <p:nvPr/>
            </p:nvSpPr>
            <p:spPr>
              <a:xfrm>
                <a:off x="4205050" y="2341925"/>
                <a:ext cx="31550" cy="11300"/>
              </a:xfrm>
              <a:custGeom>
                <a:avLst/>
                <a:gdLst/>
                <a:ahLst/>
                <a:cxnLst/>
                <a:rect l="l" t="t" r="r" b="b"/>
                <a:pathLst>
                  <a:path w="1262" h="452" extrusionOk="0">
                    <a:moveTo>
                      <a:pt x="159" y="0"/>
                    </a:moveTo>
                    <a:cubicBezTo>
                      <a:pt x="36" y="0"/>
                      <a:pt x="0" y="190"/>
                      <a:pt x="140" y="233"/>
                    </a:cubicBezTo>
                    <a:cubicBezTo>
                      <a:pt x="450" y="316"/>
                      <a:pt x="760" y="412"/>
                      <a:pt x="1069" y="447"/>
                    </a:cubicBezTo>
                    <a:cubicBezTo>
                      <a:pt x="1081" y="450"/>
                      <a:pt x="1092" y="452"/>
                      <a:pt x="1102" y="452"/>
                    </a:cubicBezTo>
                    <a:cubicBezTo>
                      <a:pt x="1220" y="452"/>
                      <a:pt x="1261" y="278"/>
                      <a:pt x="1141" y="245"/>
                    </a:cubicBezTo>
                    <a:cubicBezTo>
                      <a:pt x="843" y="138"/>
                      <a:pt x="510" y="78"/>
                      <a:pt x="200" y="7"/>
                    </a:cubicBezTo>
                    <a:cubicBezTo>
                      <a:pt x="185" y="2"/>
                      <a:pt x="172" y="0"/>
                      <a:pt x="15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66" name="Google Shape;17162;p55"/>
              <p:cNvSpPr/>
              <p:nvPr/>
            </p:nvSpPr>
            <p:spPr>
              <a:xfrm>
                <a:off x="4226100" y="2321250"/>
                <a:ext cx="7475" cy="59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39" extrusionOk="0">
                    <a:moveTo>
                      <a:pt x="144" y="0"/>
                    </a:moveTo>
                    <a:cubicBezTo>
                      <a:pt x="1" y="0"/>
                      <a:pt x="1" y="239"/>
                      <a:pt x="144" y="239"/>
                    </a:cubicBezTo>
                    <a:cubicBezTo>
                      <a:pt x="299" y="239"/>
                      <a:pt x="299" y="0"/>
                      <a:pt x="14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67" name="Google Shape;17163;p55"/>
              <p:cNvSpPr/>
              <p:nvPr/>
            </p:nvSpPr>
            <p:spPr>
              <a:xfrm>
                <a:off x="4794325" y="3185650"/>
                <a:ext cx="51825" cy="8550"/>
              </a:xfrm>
              <a:custGeom>
                <a:avLst/>
                <a:gdLst/>
                <a:ahLst/>
                <a:cxnLst/>
                <a:rect l="l" t="t" r="r" b="b"/>
                <a:pathLst>
                  <a:path w="2073" h="342" extrusionOk="0">
                    <a:moveTo>
                      <a:pt x="156" y="0"/>
                    </a:moveTo>
                    <a:cubicBezTo>
                      <a:pt x="1" y="0"/>
                      <a:pt x="1" y="238"/>
                      <a:pt x="156" y="238"/>
                    </a:cubicBezTo>
                    <a:cubicBezTo>
                      <a:pt x="650" y="268"/>
                      <a:pt x="1152" y="341"/>
                      <a:pt x="1641" y="341"/>
                    </a:cubicBezTo>
                    <a:cubicBezTo>
                      <a:pt x="1730" y="341"/>
                      <a:pt x="1818" y="339"/>
                      <a:pt x="1906" y="333"/>
                    </a:cubicBezTo>
                    <a:cubicBezTo>
                      <a:pt x="2025" y="333"/>
                      <a:pt x="2073" y="131"/>
                      <a:pt x="1942" y="119"/>
                    </a:cubicBezTo>
                    <a:cubicBezTo>
                      <a:pt x="1358" y="24"/>
                      <a:pt x="751" y="24"/>
                      <a:pt x="15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68" name="Google Shape;17164;p55"/>
              <p:cNvSpPr/>
              <p:nvPr/>
            </p:nvSpPr>
            <p:spPr>
              <a:xfrm>
                <a:off x="4815475" y="3159150"/>
                <a:ext cx="27400" cy="5675"/>
              </a:xfrm>
              <a:custGeom>
                <a:avLst/>
                <a:gdLst/>
                <a:ahLst/>
                <a:cxnLst/>
                <a:rect l="l" t="t" r="r" b="b"/>
                <a:pathLst>
                  <a:path w="1096" h="227" extrusionOk="0">
                    <a:moveTo>
                      <a:pt x="941" y="0"/>
                    </a:moveTo>
                    <a:cubicBezTo>
                      <a:pt x="679" y="0"/>
                      <a:pt x="393" y="0"/>
                      <a:pt x="131" y="12"/>
                    </a:cubicBezTo>
                    <a:cubicBezTo>
                      <a:pt x="128" y="12"/>
                      <a:pt x="124" y="12"/>
                      <a:pt x="120" y="12"/>
                    </a:cubicBezTo>
                    <a:cubicBezTo>
                      <a:pt x="0" y="12"/>
                      <a:pt x="4" y="203"/>
                      <a:pt x="131" y="203"/>
                    </a:cubicBezTo>
                    <a:cubicBezTo>
                      <a:pt x="393" y="203"/>
                      <a:pt x="679" y="203"/>
                      <a:pt x="941" y="227"/>
                    </a:cubicBezTo>
                    <a:cubicBezTo>
                      <a:pt x="1096" y="227"/>
                      <a:pt x="1096" y="0"/>
                      <a:pt x="94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69" name="Google Shape;17165;p55"/>
              <p:cNvSpPr/>
              <p:nvPr/>
            </p:nvSpPr>
            <p:spPr>
              <a:xfrm>
                <a:off x="4832450" y="3141875"/>
                <a:ext cx="15775" cy="10750"/>
              </a:xfrm>
              <a:custGeom>
                <a:avLst/>
                <a:gdLst/>
                <a:ahLst/>
                <a:cxnLst/>
                <a:rect l="l" t="t" r="r" b="b"/>
                <a:pathLst>
                  <a:path w="631" h="430" extrusionOk="0">
                    <a:moveTo>
                      <a:pt x="381" y="0"/>
                    </a:moveTo>
                    <a:cubicBezTo>
                      <a:pt x="358" y="0"/>
                      <a:pt x="333" y="11"/>
                      <a:pt x="310" y="37"/>
                    </a:cubicBezTo>
                    <a:lnTo>
                      <a:pt x="190" y="156"/>
                    </a:lnTo>
                    <a:cubicBezTo>
                      <a:pt x="167" y="179"/>
                      <a:pt x="167" y="191"/>
                      <a:pt x="167" y="227"/>
                    </a:cubicBezTo>
                    <a:lnTo>
                      <a:pt x="131" y="227"/>
                    </a:lnTo>
                    <a:cubicBezTo>
                      <a:pt x="127" y="227"/>
                      <a:pt x="124" y="227"/>
                      <a:pt x="121" y="227"/>
                    </a:cubicBezTo>
                    <a:cubicBezTo>
                      <a:pt x="0" y="227"/>
                      <a:pt x="4" y="430"/>
                      <a:pt x="155" y="430"/>
                    </a:cubicBezTo>
                    <a:cubicBezTo>
                      <a:pt x="262" y="430"/>
                      <a:pt x="381" y="430"/>
                      <a:pt x="512" y="418"/>
                    </a:cubicBezTo>
                    <a:cubicBezTo>
                      <a:pt x="631" y="406"/>
                      <a:pt x="631" y="239"/>
                      <a:pt x="512" y="227"/>
                    </a:cubicBezTo>
                    <a:lnTo>
                      <a:pt x="393" y="227"/>
                    </a:lnTo>
                    <a:lnTo>
                      <a:pt x="452" y="168"/>
                    </a:lnTo>
                    <a:cubicBezTo>
                      <a:pt x="516" y="104"/>
                      <a:pt x="456" y="0"/>
                      <a:pt x="38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70" name="Google Shape;17166;p55"/>
              <p:cNvSpPr/>
              <p:nvPr/>
            </p:nvSpPr>
            <p:spPr>
              <a:xfrm>
                <a:off x="4797025" y="2262875"/>
                <a:ext cx="42875" cy="8975"/>
              </a:xfrm>
              <a:custGeom>
                <a:avLst/>
                <a:gdLst/>
                <a:ahLst/>
                <a:cxnLst/>
                <a:rect l="l" t="t" r="r" b="b"/>
                <a:pathLst>
                  <a:path w="1715" h="359" extrusionOk="0">
                    <a:moveTo>
                      <a:pt x="124" y="0"/>
                    </a:moveTo>
                    <a:cubicBezTo>
                      <a:pt x="0" y="0"/>
                      <a:pt x="7" y="217"/>
                      <a:pt x="155" y="240"/>
                    </a:cubicBezTo>
                    <a:cubicBezTo>
                      <a:pt x="607" y="276"/>
                      <a:pt x="1084" y="335"/>
                      <a:pt x="1548" y="359"/>
                    </a:cubicBezTo>
                    <a:cubicBezTo>
                      <a:pt x="1691" y="359"/>
                      <a:pt x="1715" y="145"/>
                      <a:pt x="1584" y="121"/>
                    </a:cubicBezTo>
                    <a:cubicBezTo>
                      <a:pt x="1107" y="38"/>
                      <a:pt x="631" y="26"/>
                      <a:pt x="143" y="2"/>
                    </a:cubicBezTo>
                    <a:cubicBezTo>
                      <a:pt x="136" y="1"/>
                      <a:pt x="130" y="0"/>
                      <a:pt x="1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71" name="Google Shape;17167;p55"/>
              <p:cNvSpPr/>
              <p:nvPr/>
            </p:nvSpPr>
            <p:spPr>
              <a:xfrm>
                <a:off x="4814575" y="2250075"/>
                <a:ext cx="31575" cy="7250"/>
              </a:xfrm>
              <a:custGeom>
                <a:avLst/>
                <a:gdLst/>
                <a:ahLst/>
                <a:cxnLst/>
                <a:rect l="l" t="t" r="r" b="b"/>
                <a:pathLst>
                  <a:path w="1263" h="290" extrusionOk="0">
                    <a:moveTo>
                      <a:pt x="703" y="0"/>
                    </a:moveTo>
                    <a:cubicBezTo>
                      <a:pt x="525" y="0"/>
                      <a:pt x="346" y="7"/>
                      <a:pt x="167" y="14"/>
                    </a:cubicBezTo>
                    <a:cubicBezTo>
                      <a:pt x="1" y="14"/>
                      <a:pt x="1" y="276"/>
                      <a:pt x="167" y="276"/>
                    </a:cubicBezTo>
                    <a:cubicBezTo>
                      <a:pt x="346" y="283"/>
                      <a:pt x="525" y="289"/>
                      <a:pt x="703" y="289"/>
                    </a:cubicBezTo>
                    <a:cubicBezTo>
                      <a:pt x="834" y="289"/>
                      <a:pt x="965" y="286"/>
                      <a:pt x="1096" y="276"/>
                    </a:cubicBezTo>
                    <a:cubicBezTo>
                      <a:pt x="1263" y="252"/>
                      <a:pt x="1263" y="38"/>
                      <a:pt x="1096" y="14"/>
                    </a:cubicBezTo>
                    <a:cubicBezTo>
                      <a:pt x="965" y="4"/>
                      <a:pt x="834" y="0"/>
                      <a:pt x="70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72" name="Google Shape;17168;p55"/>
              <p:cNvSpPr/>
              <p:nvPr/>
            </p:nvSpPr>
            <p:spPr>
              <a:xfrm>
                <a:off x="4826575" y="2238850"/>
                <a:ext cx="15825" cy="7775"/>
              </a:xfrm>
              <a:custGeom>
                <a:avLst/>
                <a:gdLst/>
                <a:ahLst/>
                <a:cxnLst/>
                <a:rect l="l" t="t" r="r" b="b"/>
                <a:pathLst>
                  <a:path w="633" h="311" extrusionOk="0">
                    <a:moveTo>
                      <a:pt x="146" y="1"/>
                    </a:moveTo>
                    <a:cubicBezTo>
                      <a:pt x="43" y="1"/>
                      <a:pt x="1" y="192"/>
                      <a:pt x="128" y="213"/>
                    </a:cubicBezTo>
                    <a:lnTo>
                      <a:pt x="485" y="308"/>
                    </a:lnTo>
                    <a:cubicBezTo>
                      <a:pt x="493" y="310"/>
                      <a:pt x="500" y="310"/>
                      <a:pt x="508" y="310"/>
                    </a:cubicBezTo>
                    <a:cubicBezTo>
                      <a:pt x="608" y="310"/>
                      <a:pt x="633" y="164"/>
                      <a:pt x="533" y="141"/>
                    </a:cubicBezTo>
                    <a:cubicBezTo>
                      <a:pt x="414" y="94"/>
                      <a:pt x="306" y="46"/>
                      <a:pt x="187" y="10"/>
                    </a:cubicBezTo>
                    <a:cubicBezTo>
                      <a:pt x="173" y="4"/>
                      <a:pt x="159" y="1"/>
                      <a:pt x="14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73" name="Google Shape;17169;p55"/>
              <p:cNvSpPr/>
              <p:nvPr/>
            </p:nvSpPr>
            <p:spPr>
              <a:xfrm>
                <a:off x="4841075" y="2229875"/>
                <a:ext cx="7750" cy="6275"/>
              </a:xfrm>
              <a:custGeom>
                <a:avLst/>
                <a:gdLst/>
                <a:ahLst/>
                <a:cxnLst/>
                <a:rect l="l" t="t" r="r" b="b"/>
                <a:pathLst>
                  <a:path w="310" h="251" extrusionOk="0">
                    <a:moveTo>
                      <a:pt x="167" y="0"/>
                    </a:moveTo>
                    <a:cubicBezTo>
                      <a:pt x="0" y="24"/>
                      <a:pt x="0" y="250"/>
                      <a:pt x="167" y="250"/>
                    </a:cubicBezTo>
                    <a:cubicBezTo>
                      <a:pt x="310" y="250"/>
                      <a:pt x="310" y="0"/>
                      <a:pt x="16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74" name="Google Shape;17170;p55"/>
              <p:cNvSpPr/>
              <p:nvPr/>
            </p:nvSpPr>
            <p:spPr>
              <a:xfrm>
                <a:off x="4920950" y="2150925"/>
                <a:ext cx="170925" cy="119875"/>
              </a:xfrm>
              <a:custGeom>
                <a:avLst/>
                <a:gdLst/>
                <a:ahLst/>
                <a:cxnLst/>
                <a:rect l="l" t="t" r="r" b="b"/>
                <a:pathLst>
                  <a:path w="6837" h="4795" extrusionOk="0">
                    <a:moveTo>
                      <a:pt x="6665" y="1"/>
                    </a:moveTo>
                    <a:cubicBezTo>
                      <a:pt x="6648" y="1"/>
                      <a:pt x="6632" y="5"/>
                      <a:pt x="6616" y="15"/>
                    </a:cubicBezTo>
                    <a:cubicBezTo>
                      <a:pt x="4330" y="1337"/>
                      <a:pt x="2223" y="3087"/>
                      <a:pt x="79" y="4623"/>
                    </a:cubicBezTo>
                    <a:cubicBezTo>
                      <a:pt x="1" y="4672"/>
                      <a:pt x="52" y="4795"/>
                      <a:pt x="120" y="4795"/>
                    </a:cubicBezTo>
                    <a:cubicBezTo>
                      <a:pt x="134" y="4795"/>
                      <a:pt x="149" y="4790"/>
                      <a:pt x="163" y="4777"/>
                    </a:cubicBezTo>
                    <a:cubicBezTo>
                      <a:pt x="2342" y="3265"/>
                      <a:pt x="4723" y="1884"/>
                      <a:pt x="6747" y="194"/>
                    </a:cubicBezTo>
                    <a:cubicBezTo>
                      <a:pt x="6837" y="114"/>
                      <a:pt x="6751" y="1"/>
                      <a:pt x="666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75" name="Google Shape;17171;p55"/>
              <p:cNvSpPr/>
              <p:nvPr/>
            </p:nvSpPr>
            <p:spPr>
              <a:xfrm>
                <a:off x="4920250" y="2271975"/>
                <a:ext cx="16100" cy="116800"/>
              </a:xfrm>
              <a:custGeom>
                <a:avLst/>
                <a:gdLst/>
                <a:ahLst/>
                <a:cxnLst/>
                <a:rect l="l" t="t" r="r" b="b"/>
                <a:pathLst>
                  <a:path w="644" h="4672" extrusionOk="0">
                    <a:moveTo>
                      <a:pt x="145" y="1"/>
                    </a:moveTo>
                    <a:cubicBezTo>
                      <a:pt x="100" y="1"/>
                      <a:pt x="55" y="36"/>
                      <a:pt x="48" y="90"/>
                    </a:cubicBezTo>
                    <a:cubicBezTo>
                      <a:pt x="0" y="1317"/>
                      <a:pt x="155" y="2626"/>
                      <a:pt x="369" y="3841"/>
                    </a:cubicBezTo>
                    <a:cubicBezTo>
                      <a:pt x="369" y="4079"/>
                      <a:pt x="369" y="4317"/>
                      <a:pt x="393" y="4555"/>
                    </a:cubicBezTo>
                    <a:cubicBezTo>
                      <a:pt x="393" y="4632"/>
                      <a:pt x="447" y="4671"/>
                      <a:pt x="500" y="4671"/>
                    </a:cubicBezTo>
                    <a:cubicBezTo>
                      <a:pt x="554" y="4671"/>
                      <a:pt x="608" y="4632"/>
                      <a:pt x="608" y="4555"/>
                    </a:cubicBezTo>
                    <a:cubicBezTo>
                      <a:pt x="608" y="4412"/>
                      <a:pt x="608" y="4257"/>
                      <a:pt x="619" y="4115"/>
                    </a:cubicBezTo>
                    <a:cubicBezTo>
                      <a:pt x="619" y="4103"/>
                      <a:pt x="643" y="4103"/>
                      <a:pt x="643" y="4103"/>
                    </a:cubicBezTo>
                    <a:lnTo>
                      <a:pt x="643" y="3936"/>
                    </a:lnTo>
                    <a:cubicBezTo>
                      <a:pt x="643" y="2864"/>
                      <a:pt x="608" y="1840"/>
                      <a:pt x="596" y="793"/>
                    </a:cubicBezTo>
                    <a:cubicBezTo>
                      <a:pt x="596" y="727"/>
                      <a:pt x="548" y="694"/>
                      <a:pt x="500" y="694"/>
                    </a:cubicBezTo>
                    <a:cubicBezTo>
                      <a:pt x="453" y="694"/>
                      <a:pt x="405" y="727"/>
                      <a:pt x="405" y="793"/>
                    </a:cubicBezTo>
                    <a:lnTo>
                      <a:pt x="405" y="983"/>
                    </a:lnTo>
                    <a:cubicBezTo>
                      <a:pt x="358" y="674"/>
                      <a:pt x="298" y="364"/>
                      <a:pt x="227" y="66"/>
                    </a:cubicBezTo>
                    <a:cubicBezTo>
                      <a:pt x="211" y="21"/>
                      <a:pt x="178" y="1"/>
                      <a:pt x="14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76" name="Google Shape;17172;p55"/>
              <p:cNvSpPr/>
              <p:nvPr/>
            </p:nvSpPr>
            <p:spPr>
              <a:xfrm>
                <a:off x="4959025" y="2152475"/>
                <a:ext cx="153525" cy="233500"/>
              </a:xfrm>
              <a:custGeom>
                <a:avLst/>
                <a:gdLst/>
                <a:ahLst/>
                <a:cxnLst/>
                <a:rect l="l" t="t" r="r" b="b"/>
                <a:pathLst>
                  <a:path w="6141" h="9340" extrusionOk="0">
                    <a:moveTo>
                      <a:pt x="5849" y="1"/>
                    </a:moveTo>
                    <a:cubicBezTo>
                      <a:pt x="5816" y="1"/>
                      <a:pt x="5784" y="24"/>
                      <a:pt x="5784" y="72"/>
                    </a:cubicBezTo>
                    <a:cubicBezTo>
                      <a:pt x="5736" y="1739"/>
                      <a:pt x="5653" y="3394"/>
                      <a:pt x="5712" y="5073"/>
                    </a:cubicBezTo>
                    <a:cubicBezTo>
                      <a:pt x="5694" y="5061"/>
                      <a:pt x="5682" y="5055"/>
                      <a:pt x="5672" y="5055"/>
                    </a:cubicBezTo>
                    <a:cubicBezTo>
                      <a:pt x="5662" y="5055"/>
                      <a:pt x="5653" y="5061"/>
                      <a:pt x="5641" y="5073"/>
                    </a:cubicBezTo>
                    <a:cubicBezTo>
                      <a:pt x="3688" y="6263"/>
                      <a:pt x="1914" y="7787"/>
                      <a:pt x="80" y="9145"/>
                    </a:cubicBezTo>
                    <a:cubicBezTo>
                      <a:pt x="1" y="9204"/>
                      <a:pt x="55" y="9340"/>
                      <a:pt x="137" y="9340"/>
                    </a:cubicBezTo>
                    <a:cubicBezTo>
                      <a:pt x="153" y="9340"/>
                      <a:pt x="170" y="9335"/>
                      <a:pt x="188" y="9323"/>
                    </a:cubicBezTo>
                    <a:cubicBezTo>
                      <a:pt x="2033" y="7990"/>
                      <a:pt x="4045" y="6740"/>
                      <a:pt x="5760" y="5227"/>
                    </a:cubicBezTo>
                    <a:cubicBezTo>
                      <a:pt x="5760" y="5227"/>
                      <a:pt x="5760" y="5216"/>
                      <a:pt x="5772" y="5216"/>
                    </a:cubicBezTo>
                    <a:cubicBezTo>
                      <a:pt x="5807" y="5227"/>
                      <a:pt x="5831" y="5239"/>
                      <a:pt x="5855" y="5239"/>
                    </a:cubicBezTo>
                    <a:cubicBezTo>
                      <a:pt x="5855" y="5299"/>
                      <a:pt x="5903" y="5347"/>
                      <a:pt x="5974" y="5347"/>
                    </a:cubicBezTo>
                    <a:cubicBezTo>
                      <a:pt x="6129" y="5347"/>
                      <a:pt x="6141" y="5132"/>
                      <a:pt x="5998" y="5096"/>
                    </a:cubicBezTo>
                    <a:cubicBezTo>
                      <a:pt x="6069" y="3418"/>
                      <a:pt x="5962" y="1739"/>
                      <a:pt x="5915" y="72"/>
                    </a:cubicBezTo>
                    <a:cubicBezTo>
                      <a:pt x="5915" y="24"/>
                      <a:pt x="5882" y="1"/>
                      <a:pt x="584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sp>
        <p:nvSpPr>
          <p:cNvPr id="716" name="Title 4"/>
          <p:cNvSpPr>
            <a:spLocks noGrp="1"/>
          </p:cNvSpPr>
          <p:nvPr>
            <p:ph type="title"/>
          </p:nvPr>
        </p:nvSpPr>
        <p:spPr>
          <a:xfrm>
            <a:off x="457200" y="143092"/>
            <a:ext cx="8229600" cy="1110055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000" b="1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7. </a:t>
            </a:r>
            <a:r>
              <a:rPr lang="en-US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THÀNH TỰU VĂN HÓA CHỦ YẾU CỦA TRUNG QUỐC </a:t>
            </a:r>
            <a:br>
              <a:rPr lang="en-US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 THẾ KỶ VII ĐẾN GIỮA THẾ KỶ XIX</a:t>
            </a:r>
            <a:br>
              <a:rPr lang="en-US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 tiết)</a:t>
            </a:r>
            <a:endParaRPr lang="en-US" sz="1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" name="Rectangle: Rounded Corners 716"/>
          <p:cNvSpPr/>
          <p:nvPr/>
        </p:nvSpPr>
        <p:spPr>
          <a:xfrm>
            <a:off x="2399583" y="1489513"/>
            <a:ext cx="4344833" cy="523642"/>
          </a:xfrm>
          <a:prstGeom prst="round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>
                <a:solidFill>
                  <a:srgbClr val="FF0000"/>
                </a:solidFill>
              </a:rPr>
              <a:t>1. Nho giáo.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718" name="Rectangle: Rounded Corners 717"/>
          <p:cNvSpPr/>
          <p:nvPr/>
        </p:nvSpPr>
        <p:spPr>
          <a:xfrm>
            <a:off x="2399583" y="2185721"/>
            <a:ext cx="4344833" cy="554894"/>
          </a:xfrm>
          <a:prstGeom prst="round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>
                <a:solidFill>
                  <a:srgbClr val="FF0000"/>
                </a:solidFill>
              </a:rPr>
              <a:t>2. Văn học, sử học.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719" name="Rectangle: Rounded Corners 718"/>
          <p:cNvSpPr/>
          <p:nvPr/>
        </p:nvSpPr>
        <p:spPr>
          <a:xfrm>
            <a:off x="2409974" y="2896251"/>
            <a:ext cx="4344833" cy="550705"/>
          </a:xfrm>
          <a:prstGeom prst="round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>
                <a:solidFill>
                  <a:srgbClr val="FF0000"/>
                </a:solidFill>
              </a:rPr>
              <a:t>3.Kiến trúc, điêu khắc, hội họa.</a:t>
            </a:r>
            <a:endParaRPr 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" grpId="0" animBg="1"/>
      <p:bldP spid="717" grpId="0" animBg="1"/>
      <p:bldP spid="718" grpId="0" animBg="1"/>
      <p:bldP spid="7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Rectangle: Rounded Corners 3"/>
          <p:cNvSpPr/>
          <p:nvPr/>
        </p:nvSpPr>
        <p:spPr>
          <a:xfrm>
            <a:off x="125361" y="103239"/>
            <a:ext cx="3193026" cy="46457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sym typeface="Arial" panose="020B0604020202020204"/>
              </a:rPr>
              <a:t>2. Văn học, sử học.</a:t>
            </a: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6" name="Rectangle: Rounded Corners 4"/>
          <p:cNvSpPr/>
          <p:nvPr/>
        </p:nvSpPr>
        <p:spPr>
          <a:xfrm>
            <a:off x="125095" y="733425"/>
            <a:ext cx="8898255" cy="66421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sz="2000">
                <a:solidFill>
                  <a:schemeClr val="tx1"/>
                </a:solidFill>
              </a:rPr>
              <a:t>Hãy kể tên ba tác giả tiêu biểu của thơ Đường và “tứ đại danh tác” của văn học Trung Quốc?</a:t>
            </a: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7" name="Rectangle: Rounded Corners 4"/>
          <p:cNvSpPr/>
          <p:nvPr/>
        </p:nvSpPr>
        <p:spPr>
          <a:xfrm>
            <a:off x="125095" y="1784350"/>
            <a:ext cx="8898890" cy="95123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sz="2000">
                <a:solidFill>
                  <a:schemeClr val="tx1"/>
                </a:solidFill>
              </a:rPr>
              <a:t>Hãy nêu các thành tựu tiêu biểu của sử học Trung Quốc thời phong kiến?</a:t>
            </a: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Rectangle: Rounded Corners 4"/>
          <p:cNvSpPr/>
          <p:nvPr/>
        </p:nvSpPr>
        <p:spPr>
          <a:xfrm>
            <a:off x="125095" y="3221990"/>
            <a:ext cx="8898255" cy="1304925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sz="2400">
                <a:solidFill>
                  <a:schemeClr val="tx1"/>
                </a:solidFill>
              </a:rPr>
              <a:t>Em có nhận xét gì về những thành tựu văn học, sử học của Trung Quốc thời phong kiến?</a:t>
            </a:r>
            <a:endParaRPr 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8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125361" y="103239"/>
            <a:ext cx="3193026" cy="46457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sym typeface="Arial" panose="020B0604020202020204"/>
              </a:rPr>
              <a:t>2. Văn học, sử học.</a:t>
            </a: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5" name="Rectangle: Rounded Corners 4"/>
          <p:cNvSpPr/>
          <p:nvPr/>
        </p:nvSpPr>
        <p:spPr>
          <a:xfrm>
            <a:off x="663678" y="733733"/>
            <a:ext cx="5683582" cy="87384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rgbClr val="FF0000"/>
                </a:solidFill>
              </a:rPr>
              <a:t>Hãy kể tên ba tác giả tiêu biểu của thơ Đường và “tứ đại danh tác” của văn học Trung Quốc?</a:t>
            </a:r>
            <a:endParaRPr lang="en-US" sz="2000">
              <a:solidFill>
                <a:srgbClr val="FF0000"/>
              </a:solidFill>
            </a:endParaRPr>
          </a:p>
        </p:txBody>
      </p:sp>
      <p:grpSp>
        <p:nvGrpSpPr>
          <p:cNvPr id="2" name="Google Shape;14308;p50"/>
          <p:cNvGrpSpPr/>
          <p:nvPr/>
        </p:nvGrpSpPr>
        <p:grpSpPr>
          <a:xfrm>
            <a:off x="6024717" y="2757948"/>
            <a:ext cx="3119284" cy="2368616"/>
            <a:chOff x="2036250" y="1507425"/>
            <a:chExt cx="2858725" cy="2214600"/>
          </a:xfrm>
        </p:grpSpPr>
        <p:sp>
          <p:nvSpPr>
            <p:cNvPr id="3" name="Google Shape;14309;p50"/>
            <p:cNvSpPr/>
            <p:nvPr/>
          </p:nvSpPr>
          <p:spPr>
            <a:xfrm>
              <a:off x="2036250" y="1507425"/>
              <a:ext cx="2858725" cy="2214600"/>
            </a:xfrm>
            <a:custGeom>
              <a:avLst/>
              <a:gdLst/>
              <a:ahLst/>
              <a:cxnLst/>
              <a:rect l="l" t="t" r="r" b="b"/>
              <a:pathLst>
                <a:path w="114349" h="88584" extrusionOk="0">
                  <a:moveTo>
                    <a:pt x="113265" y="12218"/>
                  </a:moveTo>
                  <a:cubicBezTo>
                    <a:pt x="113289" y="12313"/>
                    <a:pt x="113324" y="12384"/>
                    <a:pt x="113348" y="12468"/>
                  </a:cubicBezTo>
                  <a:cubicBezTo>
                    <a:pt x="113443" y="12670"/>
                    <a:pt x="113515" y="12908"/>
                    <a:pt x="113682" y="13051"/>
                  </a:cubicBezTo>
                  <a:cubicBezTo>
                    <a:pt x="113646" y="13170"/>
                    <a:pt x="113634" y="13277"/>
                    <a:pt x="113598" y="13396"/>
                  </a:cubicBezTo>
                  <a:cubicBezTo>
                    <a:pt x="113527" y="13456"/>
                    <a:pt x="113455" y="13527"/>
                    <a:pt x="113384" y="13587"/>
                  </a:cubicBezTo>
                  <a:cubicBezTo>
                    <a:pt x="113229" y="13706"/>
                    <a:pt x="113086" y="13825"/>
                    <a:pt x="112931" y="13956"/>
                  </a:cubicBezTo>
                  <a:cubicBezTo>
                    <a:pt x="113039" y="13384"/>
                    <a:pt x="113158" y="12801"/>
                    <a:pt x="113265" y="12218"/>
                  </a:cubicBezTo>
                  <a:close/>
                  <a:moveTo>
                    <a:pt x="113420" y="14218"/>
                  </a:moveTo>
                  <a:lnTo>
                    <a:pt x="113420" y="14218"/>
                  </a:lnTo>
                  <a:cubicBezTo>
                    <a:pt x="113229" y="15111"/>
                    <a:pt x="113039" y="15944"/>
                    <a:pt x="112860" y="16742"/>
                  </a:cubicBezTo>
                  <a:cubicBezTo>
                    <a:pt x="112646" y="16825"/>
                    <a:pt x="112491" y="16956"/>
                    <a:pt x="112312" y="17099"/>
                  </a:cubicBezTo>
                  <a:cubicBezTo>
                    <a:pt x="112491" y="16266"/>
                    <a:pt x="112646" y="15432"/>
                    <a:pt x="112812" y="14587"/>
                  </a:cubicBezTo>
                  <a:cubicBezTo>
                    <a:pt x="113027" y="14468"/>
                    <a:pt x="113229" y="14349"/>
                    <a:pt x="113420" y="14218"/>
                  </a:cubicBezTo>
                  <a:close/>
                  <a:moveTo>
                    <a:pt x="112777" y="17218"/>
                  </a:moveTo>
                  <a:cubicBezTo>
                    <a:pt x="112443" y="18587"/>
                    <a:pt x="112181" y="19826"/>
                    <a:pt x="111908" y="21004"/>
                  </a:cubicBezTo>
                  <a:cubicBezTo>
                    <a:pt x="111705" y="21123"/>
                    <a:pt x="111527" y="21326"/>
                    <a:pt x="111360" y="21504"/>
                  </a:cubicBezTo>
                  <a:cubicBezTo>
                    <a:pt x="111657" y="20207"/>
                    <a:pt x="111943" y="18933"/>
                    <a:pt x="112205" y="17635"/>
                  </a:cubicBezTo>
                  <a:cubicBezTo>
                    <a:pt x="112300" y="17564"/>
                    <a:pt x="112384" y="17504"/>
                    <a:pt x="112491" y="17433"/>
                  </a:cubicBezTo>
                  <a:cubicBezTo>
                    <a:pt x="112574" y="17361"/>
                    <a:pt x="112681" y="17302"/>
                    <a:pt x="112777" y="17218"/>
                  </a:cubicBezTo>
                  <a:close/>
                  <a:moveTo>
                    <a:pt x="111729" y="21814"/>
                  </a:moveTo>
                  <a:lnTo>
                    <a:pt x="111729" y="21814"/>
                  </a:lnTo>
                  <a:cubicBezTo>
                    <a:pt x="111503" y="22838"/>
                    <a:pt x="111288" y="23814"/>
                    <a:pt x="111062" y="24838"/>
                  </a:cubicBezTo>
                  <a:cubicBezTo>
                    <a:pt x="110824" y="25041"/>
                    <a:pt x="110610" y="25291"/>
                    <a:pt x="110419" y="25517"/>
                  </a:cubicBezTo>
                  <a:lnTo>
                    <a:pt x="111181" y="22290"/>
                  </a:lnTo>
                  <a:cubicBezTo>
                    <a:pt x="111300" y="22195"/>
                    <a:pt x="111431" y="22088"/>
                    <a:pt x="111550" y="21981"/>
                  </a:cubicBezTo>
                  <a:cubicBezTo>
                    <a:pt x="111610" y="21933"/>
                    <a:pt x="111669" y="21874"/>
                    <a:pt x="111729" y="21814"/>
                  </a:cubicBezTo>
                  <a:close/>
                  <a:moveTo>
                    <a:pt x="110812" y="25886"/>
                  </a:moveTo>
                  <a:lnTo>
                    <a:pt x="110812" y="25886"/>
                  </a:lnTo>
                  <a:cubicBezTo>
                    <a:pt x="110776" y="26148"/>
                    <a:pt x="110717" y="26422"/>
                    <a:pt x="110657" y="26707"/>
                  </a:cubicBezTo>
                  <a:cubicBezTo>
                    <a:pt x="110431" y="27755"/>
                    <a:pt x="110193" y="28815"/>
                    <a:pt x="109979" y="29863"/>
                  </a:cubicBezTo>
                  <a:cubicBezTo>
                    <a:pt x="109776" y="30160"/>
                    <a:pt x="109586" y="30458"/>
                    <a:pt x="109383" y="30732"/>
                  </a:cubicBezTo>
                  <a:cubicBezTo>
                    <a:pt x="109285" y="30871"/>
                    <a:pt x="109407" y="30999"/>
                    <a:pt x="109535" y="30999"/>
                  </a:cubicBezTo>
                  <a:cubicBezTo>
                    <a:pt x="109593" y="30999"/>
                    <a:pt x="109652" y="30973"/>
                    <a:pt x="109693" y="30910"/>
                  </a:cubicBezTo>
                  <a:cubicBezTo>
                    <a:pt x="109705" y="30887"/>
                    <a:pt x="109729" y="30851"/>
                    <a:pt x="109752" y="30827"/>
                  </a:cubicBezTo>
                  <a:lnTo>
                    <a:pt x="109752" y="30827"/>
                  </a:lnTo>
                  <a:cubicBezTo>
                    <a:pt x="109502" y="31982"/>
                    <a:pt x="109241" y="33125"/>
                    <a:pt x="109002" y="34280"/>
                  </a:cubicBezTo>
                  <a:cubicBezTo>
                    <a:pt x="108705" y="34494"/>
                    <a:pt x="108526" y="34899"/>
                    <a:pt x="108288" y="35185"/>
                  </a:cubicBezTo>
                  <a:cubicBezTo>
                    <a:pt x="108193" y="35304"/>
                    <a:pt x="108086" y="35423"/>
                    <a:pt x="107967" y="35530"/>
                  </a:cubicBezTo>
                  <a:cubicBezTo>
                    <a:pt x="108681" y="32530"/>
                    <a:pt x="109419" y="29529"/>
                    <a:pt x="110157" y="26541"/>
                  </a:cubicBezTo>
                  <a:cubicBezTo>
                    <a:pt x="110336" y="26362"/>
                    <a:pt x="110514" y="26196"/>
                    <a:pt x="110669" y="26017"/>
                  </a:cubicBezTo>
                  <a:lnTo>
                    <a:pt x="110812" y="25886"/>
                  </a:lnTo>
                  <a:close/>
                  <a:moveTo>
                    <a:pt x="108776" y="35459"/>
                  </a:moveTo>
                  <a:cubicBezTo>
                    <a:pt x="108407" y="37018"/>
                    <a:pt x="108074" y="38590"/>
                    <a:pt x="107728" y="40173"/>
                  </a:cubicBezTo>
                  <a:cubicBezTo>
                    <a:pt x="107717" y="40257"/>
                    <a:pt x="107681" y="40352"/>
                    <a:pt x="107669" y="40435"/>
                  </a:cubicBezTo>
                  <a:cubicBezTo>
                    <a:pt x="107641" y="40389"/>
                    <a:pt x="107592" y="40372"/>
                    <a:pt x="107544" y="40372"/>
                  </a:cubicBezTo>
                  <a:cubicBezTo>
                    <a:pt x="107530" y="40372"/>
                    <a:pt x="107516" y="40373"/>
                    <a:pt x="107502" y="40376"/>
                  </a:cubicBezTo>
                  <a:cubicBezTo>
                    <a:pt x="107205" y="40435"/>
                    <a:pt x="107014" y="40912"/>
                    <a:pt x="106847" y="41138"/>
                  </a:cubicBezTo>
                  <a:lnTo>
                    <a:pt x="106621" y="41412"/>
                  </a:lnTo>
                  <a:cubicBezTo>
                    <a:pt x="106835" y="40483"/>
                    <a:pt x="107050" y="39542"/>
                    <a:pt x="107264" y="38626"/>
                  </a:cubicBezTo>
                  <a:lnTo>
                    <a:pt x="107800" y="36352"/>
                  </a:lnTo>
                  <a:cubicBezTo>
                    <a:pt x="108169" y="36173"/>
                    <a:pt x="108467" y="35816"/>
                    <a:pt x="108717" y="35518"/>
                  </a:cubicBezTo>
                  <a:lnTo>
                    <a:pt x="108776" y="35459"/>
                  </a:lnTo>
                  <a:close/>
                  <a:moveTo>
                    <a:pt x="107502" y="41138"/>
                  </a:moveTo>
                  <a:lnTo>
                    <a:pt x="107502" y="41138"/>
                  </a:lnTo>
                  <a:cubicBezTo>
                    <a:pt x="107276" y="42138"/>
                    <a:pt x="107038" y="43114"/>
                    <a:pt x="106824" y="44102"/>
                  </a:cubicBezTo>
                  <a:cubicBezTo>
                    <a:pt x="106657" y="44293"/>
                    <a:pt x="106502" y="44507"/>
                    <a:pt x="106359" y="44710"/>
                  </a:cubicBezTo>
                  <a:cubicBezTo>
                    <a:pt x="106121" y="45019"/>
                    <a:pt x="105883" y="45353"/>
                    <a:pt x="105633" y="45662"/>
                  </a:cubicBezTo>
                  <a:cubicBezTo>
                    <a:pt x="105895" y="44483"/>
                    <a:pt x="106157" y="43317"/>
                    <a:pt x="106443" y="42138"/>
                  </a:cubicBezTo>
                  <a:cubicBezTo>
                    <a:pt x="106728" y="41947"/>
                    <a:pt x="107002" y="41733"/>
                    <a:pt x="107216" y="41483"/>
                  </a:cubicBezTo>
                  <a:cubicBezTo>
                    <a:pt x="107312" y="41388"/>
                    <a:pt x="107419" y="41269"/>
                    <a:pt x="107502" y="41138"/>
                  </a:cubicBezTo>
                  <a:close/>
                  <a:moveTo>
                    <a:pt x="106550" y="45341"/>
                  </a:moveTo>
                  <a:lnTo>
                    <a:pt x="106550" y="45341"/>
                  </a:lnTo>
                  <a:cubicBezTo>
                    <a:pt x="106264" y="46531"/>
                    <a:pt x="105990" y="47722"/>
                    <a:pt x="105716" y="48924"/>
                  </a:cubicBezTo>
                  <a:cubicBezTo>
                    <a:pt x="105704" y="48924"/>
                    <a:pt x="105681" y="48924"/>
                    <a:pt x="105669" y="48936"/>
                  </a:cubicBezTo>
                  <a:cubicBezTo>
                    <a:pt x="105347" y="49115"/>
                    <a:pt x="105157" y="49365"/>
                    <a:pt x="104930" y="49663"/>
                  </a:cubicBezTo>
                  <a:cubicBezTo>
                    <a:pt x="104823" y="49806"/>
                    <a:pt x="104704" y="49948"/>
                    <a:pt x="104597" y="50079"/>
                  </a:cubicBezTo>
                  <a:cubicBezTo>
                    <a:pt x="104883" y="48913"/>
                    <a:pt x="105157" y="47722"/>
                    <a:pt x="105431" y="46543"/>
                  </a:cubicBezTo>
                  <a:cubicBezTo>
                    <a:pt x="105490" y="46543"/>
                    <a:pt x="105550" y="46531"/>
                    <a:pt x="105597" y="46484"/>
                  </a:cubicBezTo>
                  <a:cubicBezTo>
                    <a:pt x="105907" y="46091"/>
                    <a:pt x="106240" y="45722"/>
                    <a:pt x="106550" y="45341"/>
                  </a:cubicBezTo>
                  <a:close/>
                  <a:moveTo>
                    <a:pt x="105585" y="49591"/>
                  </a:moveTo>
                  <a:lnTo>
                    <a:pt x="105585" y="49591"/>
                  </a:lnTo>
                  <a:cubicBezTo>
                    <a:pt x="105240" y="50913"/>
                    <a:pt x="104930" y="52270"/>
                    <a:pt x="104621" y="53627"/>
                  </a:cubicBezTo>
                  <a:lnTo>
                    <a:pt x="104347" y="54747"/>
                  </a:lnTo>
                  <a:cubicBezTo>
                    <a:pt x="104335" y="54711"/>
                    <a:pt x="104299" y="54699"/>
                    <a:pt x="104276" y="54687"/>
                  </a:cubicBezTo>
                  <a:cubicBezTo>
                    <a:pt x="104247" y="54681"/>
                    <a:pt x="104220" y="54679"/>
                    <a:pt x="104194" y="54679"/>
                  </a:cubicBezTo>
                  <a:cubicBezTo>
                    <a:pt x="103944" y="54679"/>
                    <a:pt x="103782" y="54918"/>
                    <a:pt x="103621" y="55080"/>
                  </a:cubicBezTo>
                  <a:lnTo>
                    <a:pt x="103406" y="55294"/>
                  </a:lnTo>
                  <a:cubicBezTo>
                    <a:pt x="103573" y="54532"/>
                    <a:pt x="103740" y="53794"/>
                    <a:pt x="103918" y="53056"/>
                  </a:cubicBezTo>
                  <a:cubicBezTo>
                    <a:pt x="104073" y="52342"/>
                    <a:pt x="104240" y="51627"/>
                    <a:pt x="104418" y="50913"/>
                  </a:cubicBezTo>
                  <a:cubicBezTo>
                    <a:pt x="104454" y="50913"/>
                    <a:pt x="104502" y="50889"/>
                    <a:pt x="104526" y="50853"/>
                  </a:cubicBezTo>
                  <a:cubicBezTo>
                    <a:pt x="104776" y="50544"/>
                    <a:pt x="105050" y="50246"/>
                    <a:pt x="105300" y="49937"/>
                  </a:cubicBezTo>
                  <a:cubicBezTo>
                    <a:pt x="105407" y="49817"/>
                    <a:pt x="105490" y="49698"/>
                    <a:pt x="105585" y="49591"/>
                  </a:cubicBezTo>
                  <a:close/>
                  <a:moveTo>
                    <a:pt x="104228" y="55163"/>
                  </a:moveTo>
                  <a:lnTo>
                    <a:pt x="104228" y="55163"/>
                  </a:lnTo>
                  <a:cubicBezTo>
                    <a:pt x="103907" y="56533"/>
                    <a:pt x="103549" y="57902"/>
                    <a:pt x="103168" y="59259"/>
                  </a:cubicBezTo>
                  <a:cubicBezTo>
                    <a:pt x="102978" y="59414"/>
                    <a:pt x="102871" y="59652"/>
                    <a:pt x="102740" y="59843"/>
                  </a:cubicBezTo>
                  <a:cubicBezTo>
                    <a:pt x="102609" y="60033"/>
                    <a:pt x="102442" y="60212"/>
                    <a:pt x="102275" y="60402"/>
                  </a:cubicBezTo>
                  <a:cubicBezTo>
                    <a:pt x="102621" y="58950"/>
                    <a:pt x="102918" y="57497"/>
                    <a:pt x="103228" y="56068"/>
                  </a:cubicBezTo>
                  <a:cubicBezTo>
                    <a:pt x="103466" y="55854"/>
                    <a:pt x="103704" y="55640"/>
                    <a:pt x="103930" y="55425"/>
                  </a:cubicBezTo>
                  <a:cubicBezTo>
                    <a:pt x="104037" y="55342"/>
                    <a:pt x="104145" y="55247"/>
                    <a:pt x="104228" y="55163"/>
                  </a:cubicBezTo>
                  <a:close/>
                  <a:moveTo>
                    <a:pt x="102930" y="60164"/>
                  </a:moveTo>
                  <a:lnTo>
                    <a:pt x="102930" y="60164"/>
                  </a:lnTo>
                  <a:cubicBezTo>
                    <a:pt x="102728" y="60974"/>
                    <a:pt x="102502" y="61795"/>
                    <a:pt x="102311" y="62617"/>
                  </a:cubicBezTo>
                  <a:cubicBezTo>
                    <a:pt x="102204" y="62688"/>
                    <a:pt x="102121" y="62795"/>
                    <a:pt x="102013" y="62902"/>
                  </a:cubicBezTo>
                  <a:lnTo>
                    <a:pt x="101490" y="63414"/>
                  </a:lnTo>
                  <a:cubicBezTo>
                    <a:pt x="101740" y="62569"/>
                    <a:pt x="101966" y="61724"/>
                    <a:pt x="102180" y="60843"/>
                  </a:cubicBezTo>
                  <a:cubicBezTo>
                    <a:pt x="102193" y="60847"/>
                    <a:pt x="102209" y="60850"/>
                    <a:pt x="102228" y="60850"/>
                  </a:cubicBezTo>
                  <a:cubicBezTo>
                    <a:pt x="102259" y="60850"/>
                    <a:pt x="102297" y="60841"/>
                    <a:pt x="102335" y="60819"/>
                  </a:cubicBezTo>
                  <a:cubicBezTo>
                    <a:pt x="102561" y="60616"/>
                    <a:pt x="102752" y="60402"/>
                    <a:pt x="102930" y="60164"/>
                  </a:cubicBezTo>
                  <a:close/>
                  <a:moveTo>
                    <a:pt x="47530" y="871"/>
                  </a:moveTo>
                  <a:cubicBezTo>
                    <a:pt x="51424" y="1740"/>
                    <a:pt x="55412" y="2085"/>
                    <a:pt x="59341" y="2836"/>
                  </a:cubicBezTo>
                  <a:cubicBezTo>
                    <a:pt x="65461" y="3978"/>
                    <a:pt x="71557" y="5133"/>
                    <a:pt x="77689" y="6205"/>
                  </a:cubicBezTo>
                  <a:cubicBezTo>
                    <a:pt x="89333" y="8253"/>
                    <a:pt x="112479" y="11968"/>
                    <a:pt x="112491" y="11968"/>
                  </a:cubicBezTo>
                  <a:cubicBezTo>
                    <a:pt x="109395" y="20659"/>
                    <a:pt x="108026" y="30077"/>
                    <a:pt x="105978" y="39054"/>
                  </a:cubicBezTo>
                  <a:cubicBezTo>
                    <a:pt x="104930" y="43745"/>
                    <a:pt x="103871" y="48413"/>
                    <a:pt x="102775" y="53104"/>
                  </a:cubicBezTo>
                  <a:cubicBezTo>
                    <a:pt x="101811" y="57199"/>
                    <a:pt x="100358" y="61390"/>
                    <a:pt x="99763" y="65557"/>
                  </a:cubicBezTo>
                  <a:cubicBezTo>
                    <a:pt x="95048" y="64284"/>
                    <a:pt x="90179" y="63474"/>
                    <a:pt x="85416" y="62438"/>
                  </a:cubicBezTo>
                  <a:cubicBezTo>
                    <a:pt x="80011" y="61247"/>
                    <a:pt x="74617" y="60045"/>
                    <a:pt x="69224" y="58819"/>
                  </a:cubicBezTo>
                  <a:cubicBezTo>
                    <a:pt x="57555" y="56187"/>
                    <a:pt x="45887" y="52996"/>
                    <a:pt x="34076" y="51139"/>
                  </a:cubicBezTo>
                  <a:cubicBezTo>
                    <a:pt x="35815" y="47460"/>
                    <a:pt x="36458" y="42876"/>
                    <a:pt x="37482" y="38947"/>
                  </a:cubicBezTo>
                  <a:cubicBezTo>
                    <a:pt x="38577" y="34685"/>
                    <a:pt x="39684" y="30422"/>
                    <a:pt x="40780" y="26148"/>
                  </a:cubicBezTo>
                  <a:cubicBezTo>
                    <a:pt x="42970" y="17694"/>
                    <a:pt x="45304" y="9301"/>
                    <a:pt x="47530" y="871"/>
                  </a:cubicBezTo>
                  <a:close/>
                  <a:moveTo>
                    <a:pt x="102097" y="63379"/>
                  </a:moveTo>
                  <a:cubicBezTo>
                    <a:pt x="101954" y="64069"/>
                    <a:pt x="101787" y="64772"/>
                    <a:pt x="101621" y="65474"/>
                  </a:cubicBezTo>
                  <a:cubicBezTo>
                    <a:pt x="101609" y="65474"/>
                    <a:pt x="101585" y="65486"/>
                    <a:pt x="101561" y="65498"/>
                  </a:cubicBezTo>
                  <a:cubicBezTo>
                    <a:pt x="101263" y="65796"/>
                    <a:pt x="101085" y="66177"/>
                    <a:pt x="100859" y="66546"/>
                  </a:cubicBezTo>
                  <a:cubicBezTo>
                    <a:pt x="100847" y="66570"/>
                    <a:pt x="100847" y="66593"/>
                    <a:pt x="100835" y="66617"/>
                  </a:cubicBezTo>
                  <a:cubicBezTo>
                    <a:pt x="100799" y="66605"/>
                    <a:pt x="100763" y="66570"/>
                    <a:pt x="100728" y="66558"/>
                  </a:cubicBezTo>
                  <a:cubicBezTo>
                    <a:pt x="100620" y="66498"/>
                    <a:pt x="100525" y="66439"/>
                    <a:pt x="100418" y="66391"/>
                  </a:cubicBezTo>
                  <a:cubicBezTo>
                    <a:pt x="100787" y="65498"/>
                    <a:pt x="101097" y="64581"/>
                    <a:pt x="101394" y="63629"/>
                  </a:cubicBezTo>
                  <a:cubicBezTo>
                    <a:pt x="101427" y="63718"/>
                    <a:pt x="101514" y="63790"/>
                    <a:pt x="101608" y="63790"/>
                  </a:cubicBezTo>
                  <a:cubicBezTo>
                    <a:pt x="101652" y="63790"/>
                    <a:pt x="101698" y="63774"/>
                    <a:pt x="101740" y="63736"/>
                  </a:cubicBezTo>
                  <a:lnTo>
                    <a:pt x="102097" y="63379"/>
                  </a:lnTo>
                  <a:close/>
                  <a:moveTo>
                    <a:pt x="101478" y="66189"/>
                  </a:moveTo>
                  <a:lnTo>
                    <a:pt x="101478" y="66189"/>
                  </a:lnTo>
                  <a:cubicBezTo>
                    <a:pt x="101418" y="66439"/>
                    <a:pt x="101359" y="66677"/>
                    <a:pt x="101311" y="66927"/>
                  </a:cubicBezTo>
                  <a:cubicBezTo>
                    <a:pt x="101251" y="66867"/>
                    <a:pt x="101180" y="66808"/>
                    <a:pt x="101097" y="66760"/>
                  </a:cubicBezTo>
                  <a:cubicBezTo>
                    <a:pt x="101132" y="66748"/>
                    <a:pt x="101144" y="66736"/>
                    <a:pt x="101168" y="66700"/>
                  </a:cubicBezTo>
                  <a:cubicBezTo>
                    <a:pt x="101263" y="66522"/>
                    <a:pt x="101370" y="66367"/>
                    <a:pt x="101478" y="66189"/>
                  </a:cubicBezTo>
                  <a:close/>
                  <a:moveTo>
                    <a:pt x="100037" y="66677"/>
                  </a:moveTo>
                  <a:cubicBezTo>
                    <a:pt x="100227" y="66820"/>
                    <a:pt x="100406" y="66998"/>
                    <a:pt x="100597" y="67165"/>
                  </a:cubicBezTo>
                  <a:cubicBezTo>
                    <a:pt x="100537" y="67165"/>
                    <a:pt x="100466" y="67153"/>
                    <a:pt x="100406" y="67153"/>
                  </a:cubicBezTo>
                  <a:cubicBezTo>
                    <a:pt x="100201" y="67143"/>
                    <a:pt x="99996" y="67115"/>
                    <a:pt x="99791" y="67115"/>
                  </a:cubicBezTo>
                  <a:cubicBezTo>
                    <a:pt x="99758" y="67115"/>
                    <a:pt x="99725" y="67116"/>
                    <a:pt x="99692" y="67117"/>
                  </a:cubicBezTo>
                  <a:cubicBezTo>
                    <a:pt x="99692" y="67058"/>
                    <a:pt x="99680" y="67022"/>
                    <a:pt x="99680" y="66962"/>
                  </a:cubicBezTo>
                  <a:cubicBezTo>
                    <a:pt x="99751" y="66879"/>
                    <a:pt x="99989" y="66700"/>
                    <a:pt x="100037" y="66677"/>
                  </a:cubicBezTo>
                  <a:close/>
                  <a:moveTo>
                    <a:pt x="98989" y="68713"/>
                  </a:moveTo>
                  <a:cubicBezTo>
                    <a:pt x="98989" y="68927"/>
                    <a:pt x="98989" y="69129"/>
                    <a:pt x="99001" y="69332"/>
                  </a:cubicBezTo>
                  <a:cubicBezTo>
                    <a:pt x="98870" y="69415"/>
                    <a:pt x="98751" y="69510"/>
                    <a:pt x="98620" y="69582"/>
                  </a:cubicBezTo>
                  <a:cubicBezTo>
                    <a:pt x="98763" y="69296"/>
                    <a:pt x="98882" y="69010"/>
                    <a:pt x="98989" y="68713"/>
                  </a:cubicBezTo>
                  <a:close/>
                  <a:moveTo>
                    <a:pt x="98918" y="67641"/>
                  </a:moveTo>
                  <a:lnTo>
                    <a:pt x="98918" y="67641"/>
                  </a:lnTo>
                  <a:cubicBezTo>
                    <a:pt x="98561" y="68403"/>
                    <a:pt x="98358" y="69225"/>
                    <a:pt x="97977" y="69987"/>
                  </a:cubicBezTo>
                  <a:cubicBezTo>
                    <a:pt x="97370" y="70403"/>
                    <a:pt x="96763" y="70796"/>
                    <a:pt x="96144" y="71201"/>
                  </a:cubicBezTo>
                  <a:cubicBezTo>
                    <a:pt x="96287" y="70975"/>
                    <a:pt x="96417" y="70737"/>
                    <a:pt x="96537" y="70522"/>
                  </a:cubicBezTo>
                  <a:cubicBezTo>
                    <a:pt x="96668" y="70463"/>
                    <a:pt x="96798" y="70403"/>
                    <a:pt x="96929" y="70320"/>
                  </a:cubicBezTo>
                  <a:cubicBezTo>
                    <a:pt x="97168" y="70201"/>
                    <a:pt x="97453" y="70070"/>
                    <a:pt x="97465" y="69784"/>
                  </a:cubicBezTo>
                  <a:cubicBezTo>
                    <a:pt x="97489" y="69677"/>
                    <a:pt x="97394" y="69594"/>
                    <a:pt x="97310" y="69546"/>
                  </a:cubicBezTo>
                  <a:cubicBezTo>
                    <a:pt x="97275" y="69534"/>
                    <a:pt x="97238" y="69529"/>
                    <a:pt x="97200" y="69529"/>
                  </a:cubicBezTo>
                  <a:cubicBezTo>
                    <a:pt x="97125" y="69529"/>
                    <a:pt x="97049" y="69550"/>
                    <a:pt x="96977" y="69582"/>
                  </a:cubicBezTo>
                  <a:cubicBezTo>
                    <a:pt x="97084" y="69332"/>
                    <a:pt x="97156" y="69070"/>
                    <a:pt x="97227" y="68808"/>
                  </a:cubicBezTo>
                  <a:cubicBezTo>
                    <a:pt x="97811" y="68451"/>
                    <a:pt x="98394" y="68058"/>
                    <a:pt x="98918" y="67641"/>
                  </a:cubicBezTo>
                  <a:close/>
                  <a:moveTo>
                    <a:pt x="96501" y="69260"/>
                  </a:moveTo>
                  <a:lnTo>
                    <a:pt x="96501" y="69260"/>
                  </a:lnTo>
                  <a:cubicBezTo>
                    <a:pt x="96358" y="69582"/>
                    <a:pt x="96215" y="69903"/>
                    <a:pt x="96084" y="70213"/>
                  </a:cubicBezTo>
                  <a:cubicBezTo>
                    <a:pt x="96025" y="70260"/>
                    <a:pt x="95965" y="70320"/>
                    <a:pt x="95894" y="70368"/>
                  </a:cubicBezTo>
                  <a:cubicBezTo>
                    <a:pt x="95810" y="70463"/>
                    <a:pt x="95834" y="70594"/>
                    <a:pt x="95929" y="70653"/>
                  </a:cubicBezTo>
                  <a:cubicBezTo>
                    <a:pt x="95822" y="70903"/>
                    <a:pt x="95703" y="71153"/>
                    <a:pt x="95584" y="71392"/>
                  </a:cubicBezTo>
                  <a:cubicBezTo>
                    <a:pt x="95536" y="71475"/>
                    <a:pt x="95548" y="71534"/>
                    <a:pt x="95584" y="71582"/>
                  </a:cubicBezTo>
                  <a:lnTo>
                    <a:pt x="93441" y="73058"/>
                  </a:lnTo>
                  <a:cubicBezTo>
                    <a:pt x="93846" y="72261"/>
                    <a:pt x="94334" y="71427"/>
                    <a:pt x="94536" y="70558"/>
                  </a:cubicBezTo>
                  <a:cubicBezTo>
                    <a:pt x="95048" y="70237"/>
                    <a:pt x="95548" y="69903"/>
                    <a:pt x="96036" y="69558"/>
                  </a:cubicBezTo>
                  <a:cubicBezTo>
                    <a:pt x="96191" y="69463"/>
                    <a:pt x="96358" y="69356"/>
                    <a:pt x="96501" y="69260"/>
                  </a:cubicBezTo>
                  <a:close/>
                  <a:moveTo>
                    <a:pt x="91607" y="72487"/>
                  </a:moveTo>
                  <a:cubicBezTo>
                    <a:pt x="91369" y="72939"/>
                    <a:pt x="91179" y="73416"/>
                    <a:pt x="91000" y="73928"/>
                  </a:cubicBezTo>
                  <a:cubicBezTo>
                    <a:pt x="90983" y="73787"/>
                    <a:pt x="90835" y="73639"/>
                    <a:pt x="90677" y="73639"/>
                  </a:cubicBezTo>
                  <a:cubicBezTo>
                    <a:pt x="90622" y="73639"/>
                    <a:pt x="90565" y="73658"/>
                    <a:pt x="90512" y="73701"/>
                  </a:cubicBezTo>
                  <a:cubicBezTo>
                    <a:pt x="90119" y="73999"/>
                    <a:pt x="89714" y="74261"/>
                    <a:pt x="89321" y="74547"/>
                  </a:cubicBezTo>
                  <a:cubicBezTo>
                    <a:pt x="89405" y="74297"/>
                    <a:pt x="89476" y="74047"/>
                    <a:pt x="89536" y="73797"/>
                  </a:cubicBezTo>
                  <a:cubicBezTo>
                    <a:pt x="90226" y="73356"/>
                    <a:pt x="90929" y="72916"/>
                    <a:pt x="91607" y="72487"/>
                  </a:cubicBezTo>
                  <a:close/>
                  <a:moveTo>
                    <a:pt x="94108" y="70832"/>
                  </a:moveTo>
                  <a:cubicBezTo>
                    <a:pt x="93655" y="71570"/>
                    <a:pt x="93346" y="72451"/>
                    <a:pt x="93000" y="73225"/>
                  </a:cubicBezTo>
                  <a:cubicBezTo>
                    <a:pt x="92988" y="73273"/>
                    <a:pt x="92988" y="73320"/>
                    <a:pt x="93000" y="73356"/>
                  </a:cubicBezTo>
                  <a:cubicBezTo>
                    <a:pt x="92369" y="73820"/>
                    <a:pt x="91715" y="74285"/>
                    <a:pt x="91060" y="74749"/>
                  </a:cubicBezTo>
                  <a:cubicBezTo>
                    <a:pt x="91393" y="73880"/>
                    <a:pt x="91786" y="73047"/>
                    <a:pt x="92084" y="72165"/>
                  </a:cubicBezTo>
                  <a:cubicBezTo>
                    <a:pt x="92762" y="71737"/>
                    <a:pt x="93441" y="71272"/>
                    <a:pt x="94108" y="70832"/>
                  </a:cubicBezTo>
                  <a:close/>
                  <a:moveTo>
                    <a:pt x="90941" y="74059"/>
                  </a:moveTo>
                  <a:cubicBezTo>
                    <a:pt x="90833" y="74392"/>
                    <a:pt x="90714" y="74713"/>
                    <a:pt x="90631" y="75059"/>
                  </a:cubicBezTo>
                  <a:cubicBezTo>
                    <a:pt x="89810" y="75654"/>
                    <a:pt x="88976" y="76237"/>
                    <a:pt x="88155" y="76833"/>
                  </a:cubicBezTo>
                  <a:cubicBezTo>
                    <a:pt x="88405" y="76428"/>
                    <a:pt x="88643" y="76011"/>
                    <a:pt x="88857" y="75583"/>
                  </a:cubicBezTo>
                  <a:cubicBezTo>
                    <a:pt x="89536" y="75106"/>
                    <a:pt x="90214" y="74606"/>
                    <a:pt x="90881" y="74118"/>
                  </a:cubicBezTo>
                  <a:cubicBezTo>
                    <a:pt x="90905" y="74106"/>
                    <a:pt x="90929" y="74070"/>
                    <a:pt x="90941" y="74059"/>
                  </a:cubicBezTo>
                  <a:close/>
                  <a:moveTo>
                    <a:pt x="88917" y="74166"/>
                  </a:moveTo>
                  <a:lnTo>
                    <a:pt x="88917" y="74166"/>
                  </a:lnTo>
                  <a:cubicBezTo>
                    <a:pt x="88714" y="74487"/>
                    <a:pt x="88524" y="74844"/>
                    <a:pt x="88357" y="75202"/>
                  </a:cubicBezTo>
                  <a:cubicBezTo>
                    <a:pt x="87702" y="75654"/>
                    <a:pt x="87047" y="76095"/>
                    <a:pt x="86381" y="76547"/>
                  </a:cubicBezTo>
                  <a:cubicBezTo>
                    <a:pt x="86428" y="76428"/>
                    <a:pt x="86488" y="76309"/>
                    <a:pt x="86511" y="76178"/>
                  </a:cubicBezTo>
                  <a:cubicBezTo>
                    <a:pt x="86545" y="76093"/>
                    <a:pt x="86465" y="76015"/>
                    <a:pt x="86386" y="76015"/>
                  </a:cubicBezTo>
                  <a:cubicBezTo>
                    <a:pt x="86353" y="76015"/>
                    <a:pt x="86321" y="76028"/>
                    <a:pt x="86297" y="76059"/>
                  </a:cubicBezTo>
                  <a:cubicBezTo>
                    <a:pt x="86011" y="76368"/>
                    <a:pt x="85785" y="76726"/>
                    <a:pt x="85559" y="77095"/>
                  </a:cubicBezTo>
                  <a:cubicBezTo>
                    <a:pt x="84952" y="77499"/>
                    <a:pt x="84356" y="77880"/>
                    <a:pt x="83749" y="78285"/>
                  </a:cubicBezTo>
                  <a:cubicBezTo>
                    <a:pt x="83892" y="77928"/>
                    <a:pt x="84047" y="77559"/>
                    <a:pt x="84154" y="77190"/>
                  </a:cubicBezTo>
                  <a:cubicBezTo>
                    <a:pt x="85464" y="76356"/>
                    <a:pt x="86773" y="75523"/>
                    <a:pt x="88059" y="74701"/>
                  </a:cubicBezTo>
                  <a:lnTo>
                    <a:pt x="88917" y="74166"/>
                  </a:lnTo>
                  <a:close/>
                  <a:moveTo>
                    <a:pt x="87928" y="76237"/>
                  </a:moveTo>
                  <a:cubicBezTo>
                    <a:pt x="87750" y="76618"/>
                    <a:pt x="87595" y="76987"/>
                    <a:pt x="87428" y="77345"/>
                  </a:cubicBezTo>
                  <a:lnTo>
                    <a:pt x="85190" y="78952"/>
                  </a:lnTo>
                  <a:cubicBezTo>
                    <a:pt x="85345" y="78642"/>
                    <a:pt x="85488" y="78333"/>
                    <a:pt x="85654" y="78023"/>
                  </a:cubicBezTo>
                  <a:cubicBezTo>
                    <a:pt x="85726" y="77869"/>
                    <a:pt x="85821" y="77726"/>
                    <a:pt x="85904" y="77571"/>
                  </a:cubicBezTo>
                  <a:cubicBezTo>
                    <a:pt x="86595" y="77142"/>
                    <a:pt x="87262" y="76690"/>
                    <a:pt x="87928" y="76237"/>
                  </a:cubicBezTo>
                  <a:close/>
                  <a:moveTo>
                    <a:pt x="85107" y="78083"/>
                  </a:moveTo>
                  <a:lnTo>
                    <a:pt x="85107" y="78083"/>
                  </a:lnTo>
                  <a:cubicBezTo>
                    <a:pt x="84916" y="78511"/>
                    <a:pt x="84726" y="78952"/>
                    <a:pt x="84571" y="79404"/>
                  </a:cubicBezTo>
                  <a:cubicBezTo>
                    <a:pt x="83916" y="79869"/>
                    <a:pt x="83261" y="80309"/>
                    <a:pt x="82606" y="80762"/>
                  </a:cubicBezTo>
                  <a:cubicBezTo>
                    <a:pt x="82868" y="80190"/>
                    <a:pt x="83154" y="79631"/>
                    <a:pt x="83428" y="79047"/>
                  </a:cubicBezTo>
                  <a:cubicBezTo>
                    <a:pt x="83987" y="78738"/>
                    <a:pt x="84547" y="78404"/>
                    <a:pt x="85107" y="78083"/>
                  </a:cubicBezTo>
                  <a:close/>
                  <a:moveTo>
                    <a:pt x="33541" y="51687"/>
                  </a:moveTo>
                  <a:cubicBezTo>
                    <a:pt x="45185" y="55294"/>
                    <a:pt x="57472" y="57461"/>
                    <a:pt x="69343" y="60176"/>
                  </a:cubicBezTo>
                  <a:cubicBezTo>
                    <a:pt x="74760" y="61414"/>
                    <a:pt x="80177" y="62629"/>
                    <a:pt x="85595" y="63819"/>
                  </a:cubicBezTo>
                  <a:cubicBezTo>
                    <a:pt x="89929" y="64772"/>
                    <a:pt x="94298" y="65950"/>
                    <a:pt x="98692" y="66593"/>
                  </a:cubicBezTo>
                  <a:cubicBezTo>
                    <a:pt x="94715" y="69094"/>
                    <a:pt x="90822" y="71725"/>
                    <a:pt x="86857" y="74237"/>
                  </a:cubicBezTo>
                  <a:cubicBezTo>
                    <a:pt x="81654" y="77571"/>
                    <a:pt x="76224" y="80738"/>
                    <a:pt x="71200" y="84393"/>
                  </a:cubicBezTo>
                  <a:cubicBezTo>
                    <a:pt x="59794" y="80059"/>
                    <a:pt x="47554" y="77630"/>
                    <a:pt x="35719" y="74701"/>
                  </a:cubicBezTo>
                  <a:cubicBezTo>
                    <a:pt x="29885" y="73261"/>
                    <a:pt x="24051" y="71844"/>
                    <a:pt x="18193" y="70487"/>
                  </a:cubicBezTo>
                  <a:cubicBezTo>
                    <a:pt x="12764" y="69225"/>
                    <a:pt x="7192" y="67582"/>
                    <a:pt x="1644" y="66951"/>
                  </a:cubicBezTo>
                  <a:cubicBezTo>
                    <a:pt x="7133" y="64653"/>
                    <a:pt x="12467" y="61724"/>
                    <a:pt x="17824" y="59152"/>
                  </a:cubicBezTo>
                  <a:cubicBezTo>
                    <a:pt x="20598" y="57807"/>
                    <a:pt x="23373" y="56473"/>
                    <a:pt x="26159" y="55128"/>
                  </a:cubicBezTo>
                  <a:cubicBezTo>
                    <a:pt x="28599" y="53937"/>
                    <a:pt x="31136" y="52973"/>
                    <a:pt x="33541" y="51687"/>
                  </a:cubicBezTo>
                  <a:close/>
                  <a:moveTo>
                    <a:pt x="83428" y="77678"/>
                  </a:moveTo>
                  <a:lnTo>
                    <a:pt x="83428" y="77678"/>
                  </a:lnTo>
                  <a:cubicBezTo>
                    <a:pt x="83213" y="78059"/>
                    <a:pt x="83035" y="78464"/>
                    <a:pt x="82868" y="78881"/>
                  </a:cubicBezTo>
                  <a:cubicBezTo>
                    <a:pt x="82451" y="79154"/>
                    <a:pt x="82035" y="79428"/>
                    <a:pt x="81618" y="79714"/>
                  </a:cubicBezTo>
                  <a:cubicBezTo>
                    <a:pt x="81517" y="79795"/>
                    <a:pt x="81570" y="79944"/>
                    <a:pt x="81676" y="79944"/>
                  </a:cubicBezTo>
                  <a:cubicBezTo>
                    <a:pt x="81695" y="79944"/>
                    <a:pt x="81715" y="79939"/>
                    <a:pt x="81737" y="79928"/>
                  </a:cubicBezTo>
                  <a:cubicBezTo>
                    <a:pt x="82047" y="79774"/>
                    <a:pt x="82368" y="79607"/>
                    <a:pt x="82666" y="79452"/>
                  </a:cubicBezTo>
                  <a:lnTo>
                    <a:pt x="82666" y="79452"/>
                  </a:lnTo>
                  <a:cubicBezTo>
                    <a:pt x="82463" y="80000"/>
                    <a:pt x="82285" y="80547"/>
                    <a:pt x="82130" y="81083"/>
                  </a:cubicBezTo>
                  <a:cubicBezTo>
                    <a:pt x="80606" y="82071"/>
                    <a:pt x="79094" y="83024"/>
                    <a:pt x="77546" y="83917"/>
                  </a:cubicBezTo>
                  <a:cubicBezTo>
                    <a:pt x="76856" y="84298"/>
                    <a:pt x="76165" y="84703"/>
                    <a:pt x="75474" y="85119"/>
                  </a:cubicBezTo>
                  <a:cubicBezTo>
                    <a:pt x="76022" y="84060"/>
                    <a:pt x="76653" y="83036"/>
                    <a:pt x="77094" y="81929"/>
                  </a:cubicBezTo>
                  <a:cubicBezTo>
                    <a:pt x="77127" y="81861"/>
                    <a:pt x="77054" y="81794"/>
                    <a:pt x="76983" y="81794"/>
                  </a:cubicBezTo>
                  <a:cubicBezTo>
                    <a:pt x="76953" y="81794"/>
                    <a:pt x="76924" y="81805"/>
                    <a:pt x="76903" y="81833"/>
                  </a:cubicBezTo>
                  <a:cubicBezTo>
                    <a:pt x="76010" y="82822"/>
                    <a:pt x="75462" y="84179"/>
                    <a:pt x="74951" y="85429"/>
                  </a:cubicBezTo>
                  <a:cubicBezTo>
                    <a:pt x="74284" y="85846"/>
                    <a:pt x="73629" y="86274"/>
                    <a:pt x="73034" y="86774"/>
                  </a:cubicBezTo>
                  <a:cubicBezTo>
                    <a:pt x="73688" y="85679"/>
                    <a:pt x="74343" y="84572"/>
                    <a:pt x="74927" y="83453"/>
                  </a:cubicBezTo>
                  <a:cubicBezTo>
                    <a:pt x="74963" y="83381"/>
                    <a:pt x="74903" y="83309"/>
                    <a:pt x="74836" y="83309"/>
                  </a:cubicBezTo>
                  <a:cubicBezTo>
                    <a:pt x="74815" y="83309"/>
                    <a:pt x="74792" y="83316"/>
                    <a:pt x="74772" y="83333"/>
                  </a:cubicBezTo>
                  <a:cubicBezTo>
                    <a:pt x="73700" y="84429"/>
                    <a:pt x="72831" y="85941"/>
                    <a:pt x="72319" y="87394"/>
                  </a:cubicBezTo>
                  <a:cubicBezTo>
                    <a:pt x="72176" y="87524"/>
                    <a:pt x="72022" y="87667"/>
                    <a:pt x="71891" y="87810"/>
                  </a:cubicBezTo>
                  <a:cubicBezTo>
                    <a:pt x="71950" y="87429"/>
                    <a:pt x="71879" y="86977"/>
                    <a:pt x="71855" y="86620"/>
                  </a:cubicBezTo>
                  <a:cubicBezTo>
                    <a:pt x="71831" y="86012"/>
                    <a:pt x="71581" y="84655"/>
                    <a:pt x="71557" y="84607"/>
                  </a:cubicBezTo>
                  <a:cubicBezTo>
                    <a:pt x="74046" y="83345"/>
                    <a:pt x="76475" y="81964"/>
                    <a:pt x="78868" y="80500"/>
                  </a:cubicBezTo>
                  <a:lnTo>
                    <a:pt x="78868" y="80500"/>
                  </a:lnTo>
                  <a:cubicBezTo>
                    <a:pt x="78034" y="81428"/>
                    <a:pt x="77510" y="82762"/>
                    <a:pt x="77070" y="83869"/>
                  </a:cubicBezTo>
                  <a:cubicBezTo>
                    <a:pt x="77029" y="83958"/>
                    <a:pt x="77121" y="84031"/>
                    <a:pt x="77206" y="84031"/>
                  </a:cubicBezTo>
                  <a:cubicBezTo>
                    <a:pt x="77246" y="84031"/>
                    <a:pt x="77285" y="84015"/>
                    <a:pt x="77308" y="83976"/>
                  </a:cubicBezTo>
                  <a:cubicBezTo>
                    <a:pt x="77618" y="83333"/>
                    <a:pt x="77951" y="82726"/>
                    <a:pt x="78320" y="82131"/>
                  </a:cubicBezTo>
                  <a:cubicBezTo>
                    <a:pt x="78689" y="81536"/>
                    <a:pt x="79153" y="80964"/>
                    <a:pt x="79415" y="80321"/>
                  </a:cubicBezTo>
                  <a:cubicBezTo>
                    <a:pt x="79451" y="80262"/>
                    <a:pt x="79439" y="80226"/>
                    <a:pt x="79403" y="80178"/>
                  </a:cubicBezTo>
                  <a:cubicBezTo>
                    <a:pt x="80749" y="79357"/>
                    <a:pt x="82082" y="78511"/>
                    <a:pt x="83428" y="77678"/>
                  </a:cubicBezTo>
                  <a:close/>
                  <a:moveTo>
                    <a:pt x="834" y="67260"/>
                  </a:moveTo>
                  <a:cubicBezTo>
                    <a:pt x="6347" y="69106"/>
                    <a:pt x="12288" y="69999"/>
                    <a:pt x="17943" y="71308"/>
                  </a:cubicBezTo>
                  <a:cubicBezTo>
                    <a:pt x="23932" y="72701"/>
                    <a:pt x="29921" y="74154"/>
                    <a:pt x="35898" y="75618"/>
                  </a:cubicBezTo>
                  <a:cubicBezTo>
                    <a:pt x="47661" y="78523"/>
                    <a:pt x="59508" y="81250"/>
                    <a:pt x="71010" y="85048"/>
                  </a:cubicBezTo>
                  <a:cubicBezTo>
                    <a:pt x="70950" y="85596"/>
                    <a:pt x="71057" y="86155"/>
                    <a:pt x="71069" y="86715"/>
                  </a:cubicBezTo>
                  <a:cubicBezTo>
                    <a:pt x="71069" y="87072"/>
                    <a:pt x="70998" y="87465"/>
                    <a:pt x="71045" y="87822"/>
                  </a:cubicBezTo>
                  <a:cubicBezTo>
                    <a:pt x="59687" y="83405"/>
                    <a:pt x="47495" y="80881"/>
                    <a:pt x="35708" y="77857"/>
                  </a:cubicBezTo>
                  <a:cubicBezTo>
                    <a:pt x="29885" y="76368"/>
                    <a:pt x="24051" y="74892"/>
                    <a:pt x="18217" y="73475"/>
                  </a:cubicBezTo>
                  <a:cubicBezTo>
                    <a:pt x="12609" y="72130"/>
                    <a:pt x="6847" y="70368"/>
                    <a:pt x="1096" y="69725"/>
                  </a:cubicBezTo>
                  <a:cubicBezTo>
                    <a:pt x="1108" y="69689"/>
                    <a:pt x="1048" y="68653"/>
                    <a:pt x="989" y="68213"/>
                  </a:cubicBezTo>
                  <a:cubicBezTo>
                    <a:pt x="941" y="67891"/>
                    <a:pt x="917" y="67570"/>
                    <a:pt x="810" y="67272"/>
                  </a:cubicBezTo>
                  <a:cubicBezTo>
                    <a:pt x="822" y="67272"/>
                    <a:pt x="834" y="67260"/>
                    <a:pt x="834" y="67260"/>
                  </a:cubicBezTo>
                  <a:close/>
                  <a:moveTo>
                    <a:pt x="47046" y="1"/>
                  </a:moveTo>
                  <a:cubicBezTo>
                    <a:pt x="46960" y="1"/>
                    <a:pt x="46895" y="69"/>
                    <a:pt x="46840" y="169"/>
                  </a:cubicBezTo>
                  <a:cubicBezTo>
                    <a:pt x="43030" y="7777"/>
                    <a:pt x="41673" y="17063"/>
                    <a:pt x="39577" y="25255"/>
                  </a:cubicBezTo>
                  <a:cubicBezTo>
                    <a:pt x="38446" y="29684"/>
                    <a:pt x="32695" y="48651"/>
                    <a:pt x="32588" y="50782"/>
                  </a:cubicBezTo>
                  <a:cubicBezTo>
                    <a:pt x="32505" y="50841"/>
                    <a:pt x="20765" y="56783"/>
                    <a:pt x="17836" y="58164"/>
                  </a:cubicBezTo>
                  <a:cubicBezTo>
                    <a:pt x="12014" y="60938"/>
                    <a:pt x="5906" y="63402"/>
                    <a:pt x="298" y="66546"/>
                  </a:cubicBezTo>
                  <a:cubicBezTo>
                    <a:pt x="1" y="66700"/>
                    <a:pt x="167" y="67915"/>
                    <a:pt x="167" y="68272"/>
                  </a:cubicBezTo>
                  <a:cubicBezTo>
                    <a:pt x="167" y="68736"/>
                    <a:pt x="167" y="69177"/>
                    <a:pt x="251" y="69641"/>
                  </a:cubicBezTo>
                  <a:cubicBezTo>
                    <a:pt x="275" y="69748"/>
                    <a:pt x="429" y="69963"/>
                    <a:pt x="513" y="69999"/>
                  </a:cubicBezTo>
                  <a:cubicBezTo>
                    <a:pt x="6109" y="71975"/>
                    <a:pt x="12181" y="72927"/>
                    <a:pt x="17931" y="74309"/>
                  </a:cubicBezTo>
                  <a:cubicBezTo>
                    <a:pt x="23920" y="75761"/>
                    <a:pt x="29909" y="77261"/>
                    <a:pt x="35874" y="78797"/>
                  </a:cubicBezTo>
                  <a:cubicBezTo>
                    <a:pt x="47626" y="81809"/>
                    <a:pt x="59496" y="84631"/>
                    <a:pt x="70998" y="88537"/>
                  </a:cubicBezTo>
                  <a:cubicBezTo>
                    <a:pt x="71066" y="88561"/>
                    <a:pt x="71142" y="88583"/>
                    <a:pt x="71234" y="88583"/>
                  </a:cubicBezTo>
                  <a:cubicBezTo>
                    <a:pt x="71368" y="88583"/>
                    <a:pt x="71534" y="88537"/>
                    <a:pt x="71760" y="88382"/>
                  </a:cubicBezTo>
                  <a:cubicBezTo>
                    <a:pt x="76129" y="85238"/>
                    <a:pt x="80880" y="82702"/>
                    <a:pt x="85309" y="79643"/>
                  </a:cubicBezTo>
                  <a:cubicBezTo>
                    <a:pt x="89929" y="76452"/>
                    <a:pt x="99585" y="69963"/>
                    <a:pt x="99632" y="69927"/>
                  </a:cubicBezTo>
                  <a:cubicBezTo>
                    <a:pt x="99858" y="69760"/>
                    <a:pt x="99739" y="68224"/>
                    <a:pt x="99716" y="67689"/>
                  </a:cubicBezTo>
                  <a:lnTo>
                    <a:pt x="99716" y="67689"/>
                  </a:lnTo>
                  <a:cubicBezTo>
                    <a:pt x="99782" y="67692"/>
                    <a:pt x="99848" y="67694"/>
                    <a:pt x="99914" y="67694"/>
                  </a:cubicBezTo>
                  <a:cubicBezTo>
                    <a:pt x="100072" y="67694"/>
                    <a:pt x="100227" y="67685"/>
                    <a:pt x="100370" y="67677"/>
                  </a:cubicBezTo>
                  <a:cubicBezTo>
                    <a:pt x="100525" y="67677"/>
                    <a:pt x="100692" y="67653"/>
                    <a:pt x="100847" y="67629"/>
                  </a:cubicBezTo>
                  <a:cubicBezTo>
                    <a:pt x="101406" y="67570"/>
                    <a:pt x="101490" y="67367"/>
                    <a:pt x="101490" y="67367"/>
                  </a:cubicBezTo>
                  <a:cubicBezTo>
                    <a:pt x="102430" y="65784"/>
                    <a:pt x="104157" y="58259"/>
                    <a:pt x="105335" y="53818"/>
                  </a:cubicBezTo>
                  <a:cubicBezTo>
                    <a:pt x="106550" y="49234"/>
                    <a:pt x="107633" y="44626"/>
                    <a:pt x="108693" y="39995"/>
                  </a:cubicBezTo>
                  <a:cubicBezTo>
                    <a:pt x="109752" y="35363"/>
                    <a:pt x="110765" y="30732"/>
                    <a:pt x="111729" y="26088"/>
                  </a:cubicBezTo>
                  <a:cubicBezTo>
                    <a:pt x="112574" y="22028"/>
                    <a:pt x="113920" y="17730"/>
                    <a:pt x="114229" y="13575"/>
                  </a:cubicBezTo>
                  <a:cubicBezTo>
                    <a:pt x="114301" y="13515"/>
                    <a:pt x="114348" y="13432"/>
                    <a:pt x="114348" y="13325"/>
                  </a:cubicBezTo>
                  <a:cubicBezTo>
                    <a:pt x="114348" y="13265"/>
                    <a:pt x="114313" y="13218"/>
                    <a:pt x="114265" y="13194"/>
                  </a:cubicBezTo>
                  <a:cubicBezTo>
                    <a:pt x="114265" y="13146"/>
                    <a:pt x="114277" y="13111"/>
                    <a:pt x="114277" y="13075"/>
                  </a:cubicBezTo>
                  <a:cubicBezTo>
                    <a:pt x="114289" y="12908"/>
                    <a:pt x="113872" y="12396"/>
                    <a:pt x="113789" y="12241"/>
                  </a:cubicBezTo>
                  <a:cubicBezTo>
                    <a:pt x="113670" y="12015"/>
                    <a:pt x="113110" y="10813"/>
                    <a:pt x="112824" y="10765"/>
                  </a:cubicBezTo>
                  <a:cubicBezTo>
                    <a:pt x="101061" y="8931"/>
                    <a:pt x="89178" y="7122"/>
                    <a:pt x="77439" y="5098"/>
                  </a:cubicBezTo>
                  <a:cubicBezTo>
                    <a:pt x="67438" y="3371"/>
                    <a:pt x="57186" y="990"/>
                    <a:pt x="47066" y="2"/>
                  </a:cubicBezTo>
                  <a:cubicBezTo>
                    <a:pt x="47059" y="1"/>
                    <a:pt x="47052" y="1"/>
                    <a:pt x="4704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" name="Google Shape;14310;p50"/>
            <p:cNvSpPr/>
            <p:nvPr/>
          </p:nvSpPr>
          <p:spPr>
            <a:xfrm>
              <a:off x="4027100" y="3488400"/>
              <a:ext cx="43500" cy="66025"/>
            </a:xfrm>
            <a:custGeom>
              <a:avLst/>
              <a:gdLst/>
              <a:ahLst/>
              <a:cxnLst/>
              <a:rect l="l" t="t" r="r" b="b"/>
              <a:pathLst>
                <a:path w="1740" h="2641" extrusionOk="0">
                  <a:moveTo>
                    <a:pt x="1608" y="1"/>
                  </a:moveTo>
                  <a:cubicBezTo>
                    <a:pt x="1584" y="1"/>
                    <a:pt x="1560" y="11"/>
                    <a:pt x="1543" y="34"/>
                  </a:cubicBezTo>
                  <a:cubicBezTo>
                    <a:pt x="901" y="701"/>
                    <a:pt x="496" y="1701"/>
                    <a:pt x="43" y="2499"/>
                  </a:cubicBezTo>
                  <a:cubicBezTo>
                    <a:pt x="1" y="2576"/>
                    <a:pt x="68" y="2640"/>
                    <a:pt x="131" y="2640"/>
                  </a:cubicBezTo>
                  <a:cubicBezTo>
                    <a:pt x="156" y="2640"/>
                    <a:pt x="181" y="2630"/>
                    <a:pt x="198" y="2606"/>
                  </a:cubicBezTo>
                  <a:cubicBezTo>
                    <a:pt x="710" y="1832"/>
                    <a:pt x="1413" y="1023"/>
                    <a:pt x="1722" y="154"/>
                  </a:cubicBezTo>
                  <a:cubicBezTo>
                    <a:pt x="1739" y="68"/>
                    <a:pt x="1670" y="1"/>
                    <a:pt x="16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" name="Google Shape;14311;p50"/>
            <p:cNvSpPr/>
            <p:nvPr/>
          </p:nvSpPr>
          <p:spPr>
            <a:xfrm>
              <a:off x="2978925" y="1631275"/>
              <a:ext cx="1793700" cy="1340375"/>
            </a:xfrm>
            <a:custGeom>
              <a:avLst/>
              <a:gdLst/>
              <a:ahLst/>
              <a:cxnLst/>
              <a:rect l="l" t="t" r="r" b="b"/>
              <a:pathLst>
                <a:path w="71748" h="53615" extrusionOk="0">
                  <a:moveTo>
                    <a:pt x="11645" y="691"/>
                  </a:moveTo>
                  <a:cubicBezTo>
                    <a:pt x="16884" y="1537"/>
                    <a:pt x="21623" y="2263"/>
                    <a:pt x="26433" y="3096"/>
                  </a:cubicBezTo>
                  <a:cubicBezTo>
                    <a:pt x="31243" y="3930"/>
                    <a:pt x="36053" y="4763"/>
                    <a:pt x="40875" y="5597"/>
                  </a:cubicBezTo>
                  <a:cubicBezTo>
                    <a:pt x="45804" y="6442"/>
                    <a:pt x="50733" y="7299"/>
                    <a:pt x="55651" y="8157"/>
                  </a:cubicBezTo>
                  <a:cubicBezTo>
                    <a:pt x="60675" y="9026"/>
                    <a:pt x="65545" y="10419"/>
                    <a:pt x="70629" y="10693"/>
                  </a:cubicBezTo>
                  <a:cubicBezTo>
                    <a:pt x="68533" y="17979"/>
                    <a:pt x="66866" y="25254"/>
                    <a:pt x="64878" y="32457"/>
                  </a:cubicBezTo>
                  <a:cubicBezTo>
                    <a:pt x="63068" y="39137"/>
                    <a:pt x="61139" y="45899"/>
                    <a:pt x="59615" y="52674"/>
                  </a:cubicBezTo>
                  <a:cubicBezTo>
                    <a:pt x="54650" y="51626"/>
                    <a:pt x="49721" y="50578"/>
                    <a:pt x="44828" y="49519"/>
                  </a:cubicBezTo>
                  <a:cubicBezTo>
                    <a:pt x="39791" y="48435"/>
                    <a:pt x="34743" y="47328"/>
                    <a:pt x="29719" y="46233"/>
                  </a:cubicBezTo>
                  <a:cubicBezTo>
                    <a:pt x="24837" y="45173"/>
                    <a:pt x="19932" y="44101"/>
                    <a:pt x="15062" y="43042"/>
                  </a:cubicBezTo>
                  <a:cubicBezTo>
                    <a:pt x="10443" y="42042"/>
                    <a:pt x="5740" y="40696"/>
                    <a:pt x="965" y="39803"/>
                  </a:cubicBezTo>
                  <a:cubicBezTo>
                    <a:pt x="3120" y="33326"/>
                    <a:pt x="4323" y="26849"/>
                    <a:pt x="6109" y="20253"/>
                  </a:cubicBezTo>
                  <a:cubicBezTo>
                    <a:pt x="7918" y="13633"/>
                    <a:pt x="10276" y="7395"/>
                    <a:pt x="11645" y="691"/>
                  </a:cubicBezTo>
                  <a:close/>
                  <a:moveTo>
                    <a:pt x="11466" y="1"/>
                  </a:moveTo>
                  <a:cubicBezTo>
                    <a:pt x="11371" y="1"/>
                    <a:pt x="10800" y="1787"/>
                    <a:pt x="10478" y="2608"/>
                  </a:cubicBezTo>
                  <a:cubicBezTo>
                    <a:pt x="8252" y="8335"/>
                    <a:pt x="6787" y="14538"/>
                    <a:pt x="5120" y="20396"/>
                  </a:cubicBezTo>
                  <a:cubicBezTo>
                    <a:pt x="3275" y="26885"/>
                    <a:pt x="1037" y="33576"/>
                    <a:pt x="60" y="40280"/>
                  </a:cubicBezTo>
                  <a:cubicBezTo>
                    <a:pt x="1" y="40696"/>
                    <a:pt x="1382" y="40780"/>
                    <a:pt x="2049" y="40923"/>
                  </a:cubicBezTo>
                  <a:cubicBezTo>
                    <a:pt x="6430" y="41815"/>
                    <a:pt x="10955" y="42970"/>
                    <a:pt x="15253" y="43923"/>
                  </a:cubicBezTo>
                  <a:lnTo>
                    <a:pt x="30338" y="47269"/>
                  </a:lnTo>
                  <a:cubicBezTo>
                    <a:pt x="35219" y="48352"/>
                    <a:pt x="40101" y="49435"/>
                    <a:pt x="44983" y="50519"/>
                  </a:cubicBezTo>
                  <a:cubicBezTo>
                    <a:pt x="49781" y="51579"/>
                    <a:pt x="54770" y="53150"/>
                    <a:pt x="59651" y="53615"/>
                  </a:cubicBezTo>
                  <a:cubicBezTo>
                    <a:pt x="59655" y="53615"/>
                    <a:pt x="59659" y="53615"/>
                    <a:pt x="59663" y="53615"/>
                  </a:cubicBezTo>
                  <a:cubicBezTo>
                    <a:pt x="59864" y="53615"/>
                    <a:pt x="60426" y="53324"/>
                    <a:pt x="60496" y="53103"/>
                  </a:cubicBezTo>
                  <a:cubicBezTo>
                    <a:pt x="61651" y="49709"/>
                    <a:pt x="62330" y="46090"/>
                    <a:pt x="63235" y="42625"/>
                  </a:cubicBezTo>
                  <a:cubicBezTo>
                    <a:pt x="64152" y="39053"/>
                    <a:pt x="65080" y="35469"/>
                    <a:pt x="66033" y="31874"/>
                  </a:cubicBezTo>
                  <a:cubicBezTo>
                    <a:pt x="67664" y="25623"/>
                    <a:pt x="69867" y="19337"/>
                    <a:pt x="71093" y="12955"/>
                  </a:cubicBezTo>
                  <a:cubicBezTo>
                    <a:pt x="71224" y="12229"/>
                    <a:pt x="71748" y="10050"/>
                    <a:pt x="71379" y="9943"/>
                  </a:cubicBezTo>
                  <a:cubicBezTo>
                    <a:pt x="66819" y="8573"/>
                    <a:pt x="61758" y="8192"/>
                    <a:pt x="57056" y="7395"/>
                  </a:cubicBezTo>
                  <a:cubicBezTo>
                    <a:pt x="51983" y="6549"/>
                    <a:pt x="46911" y="5692"/>
                    <a:pt x="41827" y="4823"/>
                  </a:cubicBezTo>
                  <a:cubicBezTo>
                    <a:pt x="36910" y="3989"/>
                    <a:pt x="31981" y="3156"/>
                    <a:pt x="27040" y="2323"/>
                  </a:cubicBezTo>
                  <a:cubicBezTo>
                    <a:pt x="22444" y="1549"/>
                    <a:pt x="17622" y="334"/>
                    <a:pt x="12919" y="60"/>
                  </a:cubicBezTo>
                  <a:cubicBezTo>
                    <a:pt x="12526" y="48"/>
                    <a:pt x="11514" y="1"/>
                    <a:pt x="114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" name="Google Shape;14312;p50"/>
            <p:cNvSpPr/>
            <p:nvPr/>
          </p:nvSpPr>
          <p:spPr>
            <a:xfrm>
              <a:off x="2202950" y="3248425"/>
              <a:ext cx="128900" cy="38225"/>
            </a:xfrm>
            <a:custGeom>
              <a:avLst/>
              <a:gdLst/>
              <a:ahLst/>
              <a:cxnLst/>
              <a:rect l="l" t="t" r="r" b="b"/>
              <a:pathLst>
                <a:path w="5156" h="1529" extrusionOk="0">
                  <a:moveTo>
                    <a:pt x="598" y="1"/>
                  </a:moveTo>
                  <a:cubicBezTo>
                    <a:pt x="451" y="1"/>
                    <a:pt x="303" y="8"/>
                    <a:pt x="155" y="25"/>
                  </a:cubicBezTo>
                  <a:cubicBezTo>
                    <a:pt x="24" y="49"/>
                    <a:pt x="0" y="239"/>
                    <a:pt x="107" y="311"/>
                  </a:cubicBezTo>
                  <a:cubicBezTo>
                    <a:pt x="869" y="740"/>
                    <a:pt x="1727" y="882"/>
                    <a:pt x="2584" y="1085"/>
                  </a:cubicBezTo>
                  <a:cubicBezTo>
                    <a:pt x="3174" y="1240"/>
                    <a:pt x="3828" y="1529"/>
                    <a:pt x="4455" y="1529"/>
                  </a:cubicBezTo>
                  <a:cubicBezTo>
                    <a:pt x="4599" y="1529"/>
                    <a:pt x="4742" y="1513"/>
                    <a:pt x="4882" y="1478"/>
                  </a:cubicBezTo>
                  <a:cubicBezTo>
                    <a:pt x="5048" y="1430"/>
                    <a:pt x="5156" y="1204"/>
                    <a:pt x="5001" y="1073"/>
                  </a:cubicBezTo>
                  <a:cubicBezTo>
                    <a:pt x="4405" y="489"/>
                    <a:pt x="3417" y="442"/>
                    <a:pt x="2620" y="299"/>
                  </a:cubicBezTo>
                  <a:cubicBezTo>
                    <a:pt x="1954" y="162"/>
                    <a:pt x="1280" y="1"/>
                    <a:pt x="5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" name="Google Shape;14313;p50"/>
            <p:cNvSpPr/>
            <p:nvPr/>
          </p:nvSpPr>
          <p:spPr>
            <a:xfrm>
              <a:off x="2378250" y="3290600"/>
              <a:ext cx="127425" cy="37250"/>
            </a:xfrm>
            <a:custGeom>
              <a:avLst/>
              <a:gdLst/>
              <a:ahLst/>
              <a:cxnLst/>
              <a:rect l="l" t="t" r="r" b="b"/>
              <a:pathLst>
                <a:path w="5097" h="1490" extrusionOk="0">
                  <a:moveTo>
                    <a:pt x="1047" y="0"/>
                  </a:moveTo>
                  <a:cubicBezTo>
                    <a:pt x="745" y="0"/>
                    <a:pt x="446" y="32"/>
                    <a:pt x="156" y="112"/>
                  </a:cubicBezTo>
                  <a:cubicBezTo>
                    <a:pt x="1" y="160"/>
                    <a:pt x="1" y="350"/>
                    <a:pt x="132" y="410"/>
                  </a:cubicBezTo>
                  <a:cubicBezTo>
                    <a:pt x="953" y="755"/>
                    <a:pt x="1882" y="779"/>
                    <a:pt x="2739" y="1005"/>
                  </a:cubicBezTo>
                  <a:cubicBezTo>
                    <a:pt x="3305" y="1151"/>
                    <a:pt x="3894" y="1489"/>
                    <a:pt x="4475" y="1489"/>
                  </a:cubicBezTo>
                  <a:cubicBezTo>
                    <a:pt x="4603" y="1489"/>
                    <a:pt x="4731" y="1473"/>
                    <a:pt x="4859" y="1434"/>
                  </a:cubicBezTo>
                  <a:cubicBezTo>
                    <a:pt x="4990" y="1398"/>
                    <a:pt x="5097" y="1231"/>
                    <a:pt x="5002" y="1100"/>
                  </a:cubicBezTo>
                  <a:cubicBezTo>
                    <a:pt x="4537" y="422"/>
                    <a:pt x="3573" y="386"/>
                    <a:pt x="2811" y="231"/>
                  </a:cubicBezTo>
                  <a:cubicBezTo>
                    <a:pt x="2243" y="121"/>
                    <a:pt x="1640" y="0"/>
                    <a:pt x="104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" name="Google Shape;14314;p50"/>
            <p:cNvSpPr/>
            <p:nvPr/>
          </p:nvSpPr>
          <p:spPr>
            <a:xfrm>
              <a:off x="2857775" y="3210950"/>
              <a:ext cx="511700" cy="207175"/>
            </a:xfrm>
            <a:custGeom>
              <a:avLst/>
              <a:gdLst/>
              <a:ahLst/>
              <a:cxnLst/>
              <a:rect l="l" t="t" r="r" b="b"/>
              <a:pathLst>
                <a:path w="20468" h="8287" extrusionOk="0">
                  <a:moveTo>
                    <a:pt x="7978" y="250"/>
                  </a:moveTo>
                  <a:cubicBezTo>
                    <a:pt x="10109" y="810"/>
                    <a:pt x="11705" y="1203"/>
                    <a:pt x="13515" y="1691"/>
                  </a:cubicBezTo>
                  <a:cubicBezTo>
                    <a:pt x="15479" y="2227"/>
                    <a:pt x="17444" y="2798"/>
                    <a:pt x="19432" y="3310"/>
                  </a:cubicBezTo>
                  <a:cubicBezTo>
                    <a:pt x="18372" y="4108"/>
                    <a:pt x="17253" y="4906"/>
                    <a:pt x="16134" y="5632"/>
                  </a:cubicBezTo>
                  <a:cubicBezTo>
                    <a:pt x="16110" y="5620"/>
                    <a:pt x="16098" y="5608"/>
                    <a:pt x="16051" y="5596"/>
                  </a:cubicBezTo>
                  <a:cubicBezTo>
                    <a:pt x="12181" y="4584"/>
                    <a:pt x="8240" y="3417"/>
                    <a:pt x="4311" y="2679"/>
                  </a:cubicBezTo>
                  <a:cubicBezTo>
                    <a:pt x="5537" y="1881"/>
                    <a:pt x="6787" y="1096"/>
                    <a:pt x="7978" y="250"/>
                  </a:cubicBezTo>
                  <a:close/>
                  <a:moveTo>
                    <a:pt x="3728" y="3060"/>
                  </a:moveTo>
                  <a:cubicBezTo>
                    <a:pt x="5299" y="3632"/>
                    <a:pt x="7061" y="4024"/>
                    <a:pt x="8716" y="4477"/>
                  </a:cubicBezTo>
                  <a:cubicBezTo>
                    <a:pt x="8383" y="4620"/>
                    <a:pt x="8073" y="4894"/>
                    <a:pt x="7800" y="5096"/>
                  </a:cubicBezTo>
                  <a:cubicBezTo>
                    <a:pt x="7371" y="5429"/>
                    <a:pt x="6811" y="5787"/>
                    <a:pt x="6490" y="6251"/>
                  </a:cubicBezTo>
                  <a:cubicBezTo>
                    <a:pt x="6347" y="6203"/>
                    <a:pt x="6192" y="6168"/>
                    <a:pt x="6049" y="6132"/>
                  </a:cubicBezTo>
                  <a:cubicBezTo>
                    <a:pt x="4906" y="5846"/>
                    <a:pt x="3775" y="5548"/>
                    <a:pt x="2620" y="5263"/>
                  </a:cubicBezTo>
                  <a:cubicBezTo>
                    <a:pt x="1763" y="5036"/>
                    <a:pt x="751" y="5025"/>
                    <a:pt x="1823" y="4346"/>
                  </a:cubicBezTo>
                  <a:cubicBezTo>
                    <a:pt x="2180" y="4120"/>
                    <a:pt x="2716" y="3727"/>
                    <a:pt x="3061" y="3489"/>
                  </a:cubicBezTo>
                  <a:cubicBezTo>
                    <a:pt x="3311" y="3310"/>
                    <a:pt x="3454" y="3239"/>
                    <a:pt x="3728" y="3060"/>
                  </a:cubicBezTo>
                  <a:close/>
                  <a:moveTo>
                    <a:pt x="9050" y="4560"/>
                  </a:moveTo>
                  <a:cubicBezTo>
                    <a:pt x="11169" y="5132"/>
                    <a:pt x="13312" y="5620"/>
                    <a:pt x="15408" y="6084"/>
                  </a:cubicBezTo>
                  <a:cubicBezTo>
                    <a:pt x="15027" y="6334"/>
                    <a:pt x="14622" y="6572"/>
                    <a:pt x="14229" y="6799"/>
                  </a:cubicBezTo>
                  <a:cubicBezTo>
                    <a:pt x="13459" y="7233"/>
                    <a:pt x="12634" y="7397"/>
                    <a:pt x="11784" y="7397"/>
                  </a:cubicBezTo>
                  <a:cubicBezTo>
                    <a:pt x="10191" y="7397"/>
                    <a:pt x="8511" y="6820"/>
                    <a:pt x="6942" y="6370"/>
                  </a:cubicBezTo>
                  <a:cubicBezTo>
                    <a:pt x="7299" y="6108"/>
                    <a:pt x="7609" y="5775"/>
                    <a:pt x="7942" y="5501"/>
                  </a:cubicBezTo>
                  <a:cubicBezTo>
                    <a:pt x="8276" y="5215"/>
                    <a:pt x="8800" y="4953"/>
                    <a:pt x="9050" y="4560"/>
                  </a:cubicBezTo>
                  <a:close/>
                  <a:moveTo>
                    <a:pt x="7895" y="0"/>
                  </a:moveTo>
                  <a:cubicBezTo>
                    <a:pt x="7800" y="0"/>
                    <a:pt x="7359" y="262"/>
                    <a:pt x="6990" y="476"/>
                  </a:cubicBezTo>
                  <a:cubicBezTo>
                    <a:pt x="4573" y="1798"/>
                    <a:pt x="2406" y="3179"/>
                    <a:pt x="180" y="4786"/>
                  </a:cubicBezTo>
                  <a:cubicBezTo>
                    <a:pt x="1" y="4917"/>
                    <a:pt x="96" y="5239"/>
                    <a:pt x="287" y="5275"/>
                  </a:cubicBezTo>
                  <a:cubicBezTo>
                    <a:pt x="2561" y="5858"/>
                    <a:pt x="4859" y="6441"/>
                    <a:pt x="7133" y="7025"/>
                  </a:cubicBezTo>
                  <a:cubicBezTo>
                    <a:pt x="8740" y="7442"/>
                    <a:pt x="10681" y="8275"/>
                    <a:pt x="12324" y="8287"/>
                  </a:cubicBezTo>
                  <a:cubicBezTo>
                    <a:pt x="12331" y="8287"/>
                    <a:pt x="12338" y="8287"/>
                    <a:pt x="12345" y="8287"/>
                  </a:cubicBezTo>
                  <a:cubicBezTo>
                    <a:pt x="13691" y="8287"/>
                    <a:pt x="14639" y="7140"/>
                    <a:pt x="15693" y="6430"/>
                  </a:cubicBezTo>
                  <a:cubicBezTo>
                    <a:pt x="15824" y="6334"/>
                    <a:pt x="15943" y="6251"/>
                    <a:pt x="16074" y="6168"/>
                  </a:cubicBezTo>
                  <a:cubicBezTo>
                    <a:pt x="17420" y="5275"/>
                    <a:pt x="18789" y="4429"/>
                    <a:pt x="20063" y="3477"/>
                  </a:cubicBezTo>
                  <a:cubicBezTo>
                    <a:pt x="20063" y="3477"/>
                    <a:pt x="20063" y="3465"/>
                    <a:pt x="20087" y="3465"/>
                  </a:cubicBezTo>
                  <a:cubicBezTo>
                    <a:pt x="20384" y="3346"/>
                    <a:pt x="20468" y="2917"/>
                    <a:pt x="20111" y="2798"/>
                  </a:cubicBezTo>
                  <a:cubicBezTo>
                    <a:pt x="16241" y="1560"/>
                    <a:pt x="11991" y="203"/>
                    <a:pt x="78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" name="Google Shape;14315;p50"/>
            <p:cNvSpPr/>
            <p:nvPr/>
          </p:nvSpPr>
          <p:spPr>
            <a:xfrm>
              <a:off x="2522325" y="2880850"/>
              <a:ext cx="1733575" cy="526125"/>
            </a:xfrm>
            <a:custGeom>
              <a:avLst/>
              <a:gdLst/>
              <a:ahLst/>
              <a:cxnLst/>
              <a:rect l="l" t="t" r="r" b="b"/>
              <a:pathLst>
                <a:path w="69343" h="21045" extrusionOk="0">
                  <a:moveTo>
                    <a:pt x="12633" y="417"/>
                  </a:moveTo>
                  <a:cubicBezTo>
                    <a:pt x="13455" y="595"/>
                    <a:pt x="14252" y="786"/>
                    <a:pt x="15062" y="965"/>
                  </a:cubicBezTo>
                  <a:cubicBezTo>
                    <a:pt x="14383" y="1334"/>
                    <a:pt x="13717" y="1738"/>
                    <a:pt x="13062" y="2155"/>
                  </a:cubicBezTo>
                  <a:cubicBezTo>
                    <a:pt x="12085" y="1953"/>
                    <a:pt x="11085" y="1798"/>
                    <a:pt x="10121" y="1727"/>
                  </a:cubicBezTo>
                  <a:cubicBezTo>
                    <a:pt x="10907" y="1334"/>
                    <a:pt x="12609" y="476"/>
                    <a:pt x="12633" y="417"/>
                  </a:cubicBezTo>
                  <a:close/>
                  <a:moveTo>
                    <a:pt x="15622" y="1072"/>
                  </a:moveTo>
                  <a:cubicBezTo>
                    <a:pt x="16693" y="1334"/>
                    <a:pt x="17765" y="1572"/>
                    <a:pt x="18860" y="1810"/>
                  </a:cubicBezTo>
                  <a:cubicBezTo>
                    <a:pt x="18158" y="2203"/>
                    <a:pt x="17467" y="2620"/>
                    <a:pt x="16788" y="3036"/>
                  </a:cubicBezTo>
                  <a:cubicBezTo>
                    <a:pt x="15836" y="2798"/>
                    <a:pt x="14871" y="2524"/>
                    <a:pt x="13883" y="2310"/>
                  </a:cubicBezTo>
                  <a:cubicBezTo>
                    <a:pt x="14479" y="1917"/>
                    <a:pt x="15062" y="1512"/>
                    <a:pt x="15622" y="1072"/>
                  </a:cubicBezTo>
                  <a:close/>
                  <a:moveTo>
                    <a:pt x="9716" y="1917"/>
                  </a:moveTo>
                  <a:cubicBezTo>
                    <a:pt x="10657" y="2108"/>
                    <a:pt x="11573" y="2310"/>
                    <a:pt x="12514" y="2500"/>
                  </a:cubicBezTo>
                  <a:cubicBezTo>
                    <a:pt x="11800" y="2965"/>
                    <a:pt x="11085" y="3417"/>
                    <a:pt x="10359" y="3882"/>
                  </a:cubicBezTo>
                  <a:cubicBezTo>
                    <a:pt x="9228" y="3620"/>
                    <a:pt x="8097" y="3405"/>
                    <a:pt x="6966" y="3298"/>
                  </a:cubicBezTo>
                  <a:cubicBezTo>
                    <a:pt x="7871" y="2834"/>
                    <a:pt x="8799" y="2381"/>
                    <a:pt x="9716" y="1917"/>
                  </a:cubicBezTo>
                  <a:close/>
                  <a:moveTo>
                    <a:pt x="19360" y="1941"/>
                  </a:moveTo>
                  <a:cubicBezTo>
                    <a:pt x="20384" y="2167"/>
                    <a:pt x="21396" y="2405"/>
                    <a:pt x="22396" y="2631"/>
                  </a:cubicBezTo>
                  <a:cubicBezTo>
                    <a:pt x="21682" y="3024"/>
                    <a:pt x="20967" y="3453"/>
                    <a:pt x="20265" y="3893"/>
                  </a:cubicBezTo>
                  <a:cubicBezTo>
                    <a:pt x="19551" y="3727"/>
                    <a:pt x="18836" y="3560"/>
                    <a:pt x="18122" y="3393"/>
                  </a:cubicBezTo>
                  <a:cubicBezTo>
                    <a:pt x="17931" y="3346"/>
                    <a:pt x="17741" y="3298"/>
                    <a:pt x="17550" y="3239"/>
                  </a:cubicBezTo>
                  <a:cubicBezTo>
                    <a:pt x="18170" y="2822"/>
                    <a:pt x="18801" y="2405"/>
                    <a:pt x="19360" y="1941"/>
                  </a:cubicBezTo>
                  <a:close/>
                  <a:moveTo>
                    <a:pt x="22920" y="2750"/>
                  </a:moveTo>
                  <a:cubicBezTo>
                    <a:pt x="24039" y="3001"/>
                    <a:pt x="25135" y="3262"/>
                    <a:pt x="26242" y="3524"/>
                  </a:cubicBezTo>
                  <a:cubicBezTo>
                    <a:pt x="25504" y="3929"/>
                    <a:pt x="24789" y="4358"/>
                    <a:pt x="24075" y="4810"/>
                  </a:cubicBezTo>
                  <a:cubicBezTo>
                    <a:pt x="23063" y="4572"/>
                    <a:pt x="22075" y="4322"/>
                    <a:pt x="21063" y="4072"/>
                  </a:cubicBezTo>
                  <a:cubicBezTo>
                    <a:pt x="21694" y="3655"/>
                    <a:pt x="22325" y="3227"/>
                    <a:pt x="22920" y="2750"/>
                  </a:cubicBezTo>
                  <a:close/>
                  <a:moveTo>
                    <a:pt x="13324" y="2691"/>
                  </a:moveTo>
                  <a:cubicBezTo>
                    <a:pt x="14300" y="2917"/>
                    <a:pt x="15288" y="3131"/>
                    <a:pt x="16265" y="3382"/>
                  </a:cubicBezTo>
                  <a:cubicBezTo>
                    <a:pt x="15503" y="3858"/>
                    <a:pt x="14764" y="4346"/>
                    <a:pt x="14002" y="4822"/>
                  </a:cubicBezTo>
                  <a:cubicBezTo>
                    <a:pt x="13038" y="4572"/>
                    <a:pt x="12050" y="4310"/>
                    <a:pt x="11073" y="4060"/>
                  </a:cubicBezTo>
                  <a:cubicBezTo>
                    <a:pt x="11812" y="3620"/>
                    <a:pt x="12574" y="3155"/>
                    <a:pt x="13324" y="2691"/>
                  </a:cubicBezTo>
                  <a:close/>
                  <a:moveTo>
                    <a:pt x="6513" y="3560"/>
                  </a:moveTo>
                  <a:cubicBezTo>
                    <a:pt x="7609" y="3774"/>
                    <a:pt x="8692" y="4013"/>
                    <a:pt x="9776" y="4251"/>
                  </a:cubicBezTo>
                  <a:cubicBezTo>
                    <a:pt x="9073" y="4667"/>
                    <a:pt x="8383" y="5072"/>
                    <a:pt x="7668" y="5477"/>
                  </a:cubicBezTo>
                  <a:cubicBezTo>
                    <a:pt x="6513" y="5191"/>
                    <a:pt x="5370" y="4953"/>
                    <a:pt x="4227" y="4834"/>
                  </a:cubicBezTo>
                  <a:cubicBezTo>
                    <a:pt x="4763" y="4525"/>
                    <a:pt x="5299" y="4191"/>
                    <a:pt x="5823" y="3917"/>
                  </a:cubicBezTo>
                  <a:cubicBezTo>
                    <a:pt x="6061" y="3798"/>
                    <a:pt x="6275" y="3679"/>
                    <a:pt x="6513" y="3560"/>
                  </a:cubicBezTo>
                  <a:close/>
                  <a:moveTo>
                    <a:pt x="17050" y="3584"/>
                  </a:moveTo>
                  <a:cubicBezTo>
                    <a:pt x="17943" y="3810"/>
                    <a:pt x="18848" y="4013"/>
                    <a:pt x="19741" y="4251"/>
                  </a:cubicBezTo>
                  <a:cubicBezTo>
                    <a:pt x="19003" y="4715"/>
                    <a:pt x="18241" y="5203"/>
                    <a:pt x="17491" y="5679"/>
                  </a:cubicBezTo>
                  <a:cubicBezTo>
                    <a:pt x="16562" y="5465"/>
                    <a:pt x="15657" y="5239"/>
                    <a:pt x="14729" y="5013"/>
                  </a:cubicBezTo>
                  <a:lnTo>
                    <a:pt x="14705" y="5013"/>
                  </a:lnTo>
                  <a:cubicBezTo>
                    <a:pt x="15491" y="4536"/>
                    <a:pt x="16276" y="4072"/>
                    <a:pt x="17050" y="3584"/>
                  </a:cubicBezTo>
                  <a:close/>
                  <a:moveTo>
                    <a:pt x="26778" y="3643"/>
                  </a:moveTo>
                  <a:cubicBezTo>
                    <a:pt x="27849" y="3893"/>
                    <a:pt x="28921" y="4155"/>
                    <a:pt x="29992" y="4394"/>
                  </a:cubicBezTo>
                  <a:cubicBezTo>
                    <a:pt x="29242" y="4786"/>
                    <a:pt x="28516" y="5239"/>
                    <a:pt x="27790" y="5703"/>
                  </a:cubicBezTo>
                  <a:cubicBezTo>
                    <a:pt x="26813" y="5465"/>
                    <a:pt x="25849" y="5215"/>
                    <a:pt x="24873" y="4989"/>
                  </a:cubicBezTo>
                  <a:cubicBezTo>
                    <a:pt x="25528" y="4572"/>
                    <a:pt x="26159" y="4120"/>
                    <a:pt x="26778" y="3643"/>
                  </a:cubicBezTo>
                  <a:close/>
                  <a:moveTo>
                    <a:pt x="10502" y="4417"/>
                  </a:moveTo>
                  <a:cubicBezTo>
                    <a:pt x="11502" y="4644"/>
                    <a:pt x="12502" y="4882"/>
                    <a:pt x="13514" y="5132"/>
                  </a:cubicBezTo>
                  <a:cubicBezTo>
                    <a:pt x="13502" y="5144"/>
                    <a:pt x="13478" y="5144"/>
                    <a:pt x="13478" y="5167"/>
                  </a:cubicBezTo>
                  <a:cubicBezTo>
                    <a:pt x="12764" y="5596"/>
                    <a:pt x="12038" y="6001"/>
                    <a:pt x="11323" y="6418"/>
                  </a:cubicBezTo>
                  <a:cubicBezTo>
                    <a:pt x="10383" y="6191"/>
                    <a:pt x="9430" y="5918"/>
                    <a:pt x="8466" y="5668"/>
                  </a:cubicBezTo>
                  <a:cubicBezTo>
                    <a:pt x="9156" y="5251"/>
                    <a:pt x="9835" y="4822"/>
                    <a:pt x="10502" y="4417"/>
                  </a:cubicBezTo>
                  <a:close/>
                  <a:moveTo>
                    <a:pt x="20527" y="4417"/>
                  </a:moveTo>
                  <a:cubicBezTo>
                    <a:pt x="21503" y="4667"/>
                    <a:pt x="22503" y="4917"/>
                    <a:pt x="23480" y="5179"/>
                  </a:cubicBezTo>
                  <a:cubicBezTo>
                    <a:pt x="22753" y="5656"/>
                    <a:pt x="22015" y="6144"/>
                    <a:pt x="21265" y="6608"/>
                  </a:cubicBezTo>
                  <a:lnTo>
                    <a:pt x="18181" y="5846"/>
                  </a:lnTo>
                  <a:cubicBezTo>
                    <a:pt x="18955" y="5370"/>
                    <a:pt x="19741" y="4906"/>
                    <a:pt x="20527" y="4417"/>
                  </a:cubicBezTo>
                  <a:close/>
                  <a:moveTo>
                    <a:pt x="30492" y="4513"/>
                  </a:moveTo>
                  <a:cubicBezTo>
                    <a:pt x="31600" y="4775"/>
                    <a:pt x="32683" y="5025"/>
                    <a:pt x="33755" y="5287"/>
                  </a:cubicBezTo>
                  <a:cubicBezTo>
                    <a:pt x="32981" y="5679"/>
                    <a:pt x="32231" y="6144"/>
                    <a:pt x="31493" y="6608"/>
                  </a:cubicBezTo>
                  <a:cubicBezTo>
                    <a:pt x="30504" y="6370"/>
                    <a:pt x="29540" y="6132"/>
                    <a:pt x="28564" y="5894"/>
                  </a:cubicBezTo>
                  <a:cubicBezTo>
                    <a:pt x="29230" y="5465"/>
                    <a:pt x="29885" y="5013"/>
                    <a:pt x="30492" y="4513"/>
                  </a:cubicBezTo>
                  <a:close/>
                  <a:moveTo>
                    <a:pt x="14217" y="5298"/>
                  </a:moveTo>
                  <a:cubicBezTo>
                    <a:pt x="15133" y="5513"/>
                    <a:pt x="16038" y="5763"/>
                    <a:pt x="16967" y="6001"/>
                  </a:cubicBezTo>
                  <a:cubicBezTo>
                    <a:pt x="16253" y="6430"/>
                    <a:pt x="15526" y="6846"/>
                    <a:pt x="14788" y="7263"/>
                  </a:cubicBezTo>
                  <a:cubicBezTo>
                    <a:pt x="13895" y="7037"/>
                    <a:pt x="12990" y="6811"/>
                    <a:pt x="12097" y="6608"/>
                  </a:cubicBezTo>
                  <a:cubicBezTo>
                    <a:pt x="12800" y="6179"/>
                    <a:pt x="13514" y="5727"/>
                    <a:pt x="14217" y="5298"/>
                  </a:cubicBezTo>
                  <a:close/>
                  <a:moveTo>
                    <a:pt x="3799" y="5108"/>
                  </a:moveTo>
                  <a:cubicBezTo>
                    <a:pt x="4894" y="5322"/>
                    <a:pt x="5978" y="5560"/>
                    <a:pt x="7085" y="5810"/>
                  </a:cubicBezTo>
                  <a:cubicBezTo>
                    <a:pt x="6299" y="6275"/>
                    <a:pt x="5525" y="6751"/>
                    <a:pt x="4775" y="7275"/>
                  </a:cubicBezTo>
                  <a:cubicBezTo>
                    <a:pt x="3465" y="6977"/>
                    <a:pt x="2275" y="6858"/>
                    <a:pt x="917" y="6632"/>
                  </a:cubicBezTo>
                  <a:cubicBezTo>
                    <a:pt x="1870" y="6037"/>
                    <a:pt x="2822" y="5679"/>
                    <a:pt x="3799" y="5108"/>
                  </a:cubicBezTo>
                  <a:close/>
                  <a:moveTo>
                    <a:pt x="34172" y="5382"/>
                  </a:moveTo>
                  <a:cubicBezTo>
                    <a:pt x="35207" y="5644"/>
                    <a:pt x="36255" y="5870"/>
                    <a:pt x="37291" y="6132"/>
                  </a:cubicBezTo>
                  <a:cubicBezTo>
                    <a:pt x="36517" y="6549"/>
                    <a:pt x="35767" y="7001"/>
                    <a:pt x="35005" y="7501"/>
                  </a:cubicBezTo>
                  <a:cubicBezTo>
                    <a:pt x="34100" y="7275"/>
                    <a:pt x="33183" y="7049"/>
                    <a:pt x="32278" y="6811"/>
                  </a:cubicBezTo>
                  <a:cubicBezTo>
                    <a:pt x="32909" y="6394"/>
                    <a:pt x="33529" y="5965"/>
                    <a:pt x="34112" y="5501"/>
                  </a:cubicBezTo>
                  <a:cubicBezTo>
                    <a:pt x="34160" y="5465"/>
                    <a:pt x="34172" y="5417"/>
                    <a:pt x="34172" y="5382"/>
                  </a:cubicBezTo>
                  <a:close/>
                  <a:moveTo>
                    <a:pt x="24289" y="5370"/>
                  </a:moveTo>
                  <a:cubicBezTo>
                    <a:pt x="25242" y="5608"/>
                    <a:pt x="26206" y="5858"/>
                    <a:pt x="27159" y="6096"/>
                  </a:cubicBezTo>
                  <a:cubicBezTo>
                    <a:pt x="26421" y="6572"/>
                    <a:pt x="25682" y="7072"/>
                    <a:pt x="24944" y="7513"/>
                  </a:cubicBezTo>
                  <a:cubicBezTo>
                    <a:pt x="23956" y="7263"/>
                    <a:pt x="22968" y="7025"/>
                    <a:pt x="21980" y="6775"/>
                  </a:cubicBezTo>
                  <a:cubicBezTo>
                    <a:pt x="22742" y="6310"/>
                    <a:pt x="23527" y="5846"/>
                    <a:pt x="24289" y="5370"/>
                  </a:cubicBezTo>
                  <a:close/>
                  <a:moveTo>
                    <a:pt x="7883" y="6001"/>
                  </a:moveTo>
                  <a:cubicBezTo>
                    <a:pt x="8859" y="6215"/>
                    <a:pt x="9823" y="6453"/>
                    <a:pt x="10788" y="6691"/>
                  </a:cubicBezTo>
                  <a:cubicBezTo>
                    <a:pt x="9990" y="7156"/>
                    <a:pt x="9192" y="7644"/>
                    <a:pt x="8442" y="8180"/>
                  </a:cubicBezTo>
                  <a:cubicBezTo>
                    <a:pt x="7382" y="7930"/>
                    <a:pt x="6299" y="7644"/>
                    <a:pt x="5192" y="7382"/>
                  </a:cubicBezTo>
                  <a:cubicBezTo>
                    <a:pt x="6120" y="6989"/>
                    <a:pt x="7013" y="6513"/>
                    <a:pt x="7883" y="6001"/>
                  </a:cubicBezTo>
                  <a:close/>
                  <a:moveTo>
                    <a:pt x="17646" y="6179"/>
                  </a:moveTo>
                  <a:cubicBezTo>
                    <a:pt x="18658" y="6441"/>
                    <a:pt x="19658" y="6691"/>
                    <a:pt x="20658" y="6965"/>
                  </a:cubicBezTo>
                  <a:cubicBezTo>
                    <a:pt x="19955" y="7382"/>
                    <a:pt x="19253" y="7787"/>
                    <a:pt x="18539" y="8180"/>
                  </a:cubicBezTo>
                  <a:cubicBezTo>
                    <a:pt x="17550" y="7930"/>
                    <a:pt x="16550" y="7692"/>
                    <a:pt x="15562" y="7453"/>
                  </a:cubicBezTo>
                  <a:cubicBezTo>
                    <a:pt x="16276" y="7037"/>
                    <a:pt x="16967" y="6608"/>
                    <a:pt x="17646" y="6179"/>
                  </a:cubicBezTo>
                  <a:close/>
                  <a:moveTo>
                    <a:pt x="37803" y="6251"/>
                  </a:moveTo>
                  <a:cubicBezTo>
                    <a:pt x="38827" y="6489"/>
                    <a:pt x="39851" y="6739"/>
                    <a:pt x="40887" y="6977"/>
                  </a:cubicBezTo>
                  <a:cubicBezTo>
                    <a:pt x="40089" y="7406"/>
                    <a:pt x="39339" y="7882"/>
                    <a:pt x="38577" y="8382"/>
                  </a:cubicBezTo>
                  <a:cubicBezTo>
                    <a:pt x="37648" y="8144"/>
                    <a:pt x="36719" y="7918"/>
                    <a:pt x="35779" y="7680"/>
                  </a:cubicBezTo>
                  <a:cubicBezTo>
                    <a:pt x="36481" y="7227"/>
                    <a:pt x="37160" y="6775"/>
                    <a:pt x="37803" y="6251"/>
                  </a:cubicBezTo>
                  <a:close/>
                  <a:moveTo>
                    <a:pt x="27933" y="6310"/>
                  </a:moveTo>
                  <a:cubicBezTo>
                    <a:pt x="28647" y="6489"/>
                    <a:pt x="29349" y="6668"/>
                    <a:pt x="30064" y="6846"/>
                  </a:cubicBezTo>
                  <a:cubicBezTo>
                    <a:pt x="30326" y="6906"/>
                    <a:pt x="30576" y="6977"/>
                    <a:pt x="30850" y="7037"/>
                  </a:cubicBezTo>
                  <a:cubicBezTo>
                    <a:pt x="30111" y="7513"/>
                    <a:pt x="29373" y="7989"/>
                    <a:pt x="28635" y="8454"/>
                  </a:cubicBezTo>
                  <a:lnTo>
                    <a:pt x="25647" y="7692"/>
                  </a:lnTo>
                  <a:cubicBezTo>
                    <a:pt x="26397" y="7227"/>
                    <a:pt x="27171" y="6763"/>
                    <a:pt x="27933" y="6310"/>
                  </a:cubicBezTo>
                  <a:close/>
                  <a:moveTo>
                    <a:pt x="11573" y="6894"/>
                  </a:moveTo>
                  <a:cubicBezTo>
                    <a:pt x="12455" y="7108"/>
                    <a:pt x="13347" y="7334"/>
                    <a:pt x="14229" y="7573"/>
                  </a:cubicBezTo>
                  <a:cubicBezTo>
                    <a:pt x="13455" y="8037"/>
                    <a:pt x="12681" y="8501"/>
                    <a:pt x="11954" y="9013"/>
                  </a:cubicBezTo>
                  <a:cubicBezTo>
                    <a:pt x="10978" y="8811"/>
                    <a:pt x="10002" y="8573"/>
                    <a:pt x="9014" y="8334"/>
                  </a:cubicBezTo>
                  <a:cubicBezTo>
                    <a:pt x="8954" y="8323"/>
                    <a:pt x="8918" y="8299"/>
                    <a:pt x="8859" y="8287"/>
                  </a:cubicBezTo>
                  <a:cubicBezTo>
                    <a:pt x="9776" y="7882"/>
                    <a:pt x="10680" y="7406"/>
                    <a:pt x="11573" y="6894"/>
                  </a:cubicBezTo>
                  <a:close/>
                  <a:moveTo>
                    <a:pt x="21360" y="7156"/>
                  </a:moveTo>
                  <a:cubicBezTo>
                    <a:pt x="22337" y="7406"/>
                    <a:pt x="23301" y="7656"/>
                    <a:pt x="24277" y="7918"/>
                  </a:cubicBezTo>
                  <a:cubicBezTo>
                    <a:pt x="23599" y="8323"/>
                    <a:pt x="22908" y="8704"/>
                    <a:pt x="22218" y="9108"/>
                  </a:cubicBezTo>
                  <a:cubicBezTo>
                    <a:pt x="21253" y="8870"/>
                    <a:pt x="20301" y="8632"/>
                    <a:pt x="19336" y="8394"/>
                  </a:cubicBezTo>
                  <a:cubicBezTo>
                    <a:pt x="20015" y="7977"/>
                    <a:pt x="20682" y="7561"/>
                    <a:pt x="21360" y="7156"/>
                  </a:cubicBezTo>
                  <a:close/>
                  <a:moveTo>
                    <a:pt x="41422" y="7108"/>
                  </a:moveTo>
                  <a:cubicBezTo>
                    <a:pt x="42411" y="7346"/>
                    <a:pt x="43399" y="7573"/>
                    <a:pt x="44363" y="7811"/>
                  </a:cubicBezTo>
                  <a:cubicBezTo>
                    <a:pt x="43566" y="8239"/>
                    <a:pt x="42792" y="8739"/>
                    <a:pt x="42030" y="9239"/>
                  </a:cubicBezTo>
                  <a:cubicBezTo>
                    <a:pt x="41137" y="9013"/>
                    <a:pt x="40256" y="8799"/>
                    <a:pt x="39363" y="8573"/>
                  </a:cubicBezTo>
                  <a:cubicBezTo>
                    <a:pt x="40077" y="8108"/>
                    <a:pt x="40768" y="7632"/>
                    <a:pt x="41422" y="7108"/>
                  </a:cubicBezTo>
                  <a:close/>
                  <a:moveTo>
                    <a:pt x="31624" y="7227"/>
                  </a:moveTo>
                  <a:cubicBezTo>
                    <a:pt x="32528" y="7453"/>
                    <a:pt x="33445" y="7680"/>
                    <a:pt x="34338" y="7918"/>
                  </a:cubicBezTo>
                  <a:cubicBezTo>
                    <a:pt x="33600" y="8394"/>
                    <a:pt x="32862" y="8870"/>
                    <a:pt x="32112" y="9335"/>
                  </a:cubicBezTo>
                  <a:cubicBezTo>
                    <a:pt x="31195" y="9085"/>
                    <a:pt x="30266" y="8846"/>
                    <a:pt x="29338" y="8620"/>
                  </a:cubicBezTo>
                  <a:cubicBezTo>
                    <a:pt x="30088" y="8156"/>
                    <a:pt x="30862" y="7703"/>
                    <a:pt x="31624" y="7227"/>
                  </a:cubicBezTo>
                  <a:close/>
                  <a:moveTo>
                    <a:pt x="15002" y="7799"/>
                  </a:moveTo>
                  <a:cubicBezTo>
                    <a:pt x="15967" y="8049"/>
                    <a:pt x="16955" y="8323"/>
                    <a:pt x="17919" y="8573"/>
                  </a:cubicBezTo>
                  <a:cubicBezTo>
                    <a:pt x="17193" y="9001"/>
                    <a:pt x="16455" y="9454"/>
                    <a:pt x="15776" y="9954"/>
                  </a:cubicBezTo>
                  <a:cubicBezTo>
                    <a:pt x="14645" y="9668"/>
                    <a:pt x="13514" y="9406"/>
                    <a:pt x="12371" y="9132"/>
                  </a:cubicBezTo>
                  <a:cubicBezTo>
                    <a:pt x="13264" y="8751"/>
                    <a:pt x="14133" y="8287"/>
                    <a:pt x="15002" y="7799"/>
                  </a:cubicBezTo>
                  <a:close/>
                  <a:moveTo>
                    <a:pt x="24992" y="8096"/>
                  </a:moveTo>
                  <a:cubicBezTo>
                    <a:pt x="25528" y="8227"/>
                    <a:pt x="26063" y="8382"/>
                    <a:pt x="26575" y="8513"/>
                  </a:cubicBezTo>
                  <a:cubicBezTo>
                    <a:pt x="27040" y="8632"/>
                    <a:pt x="27504" y="8751"/>
                    <a:pt x="27945" y="8870"/>
                  </a:cubicBezTo>
                  <a:cubicBezTo>
                    <a:pt x="27278" y="9275"/>
                    <a:pt x="26599" y="9656"/>
                    <a:pt x="25920" y="10037"/>
                  </a:cubicBezTo>
                  <a:cubicBezTo>
                    <a:pt x="24956" y="9799"/>
                    <a:pt x="23992" y="9549"/>
                    <a:pt x="23003" y="9311"/>
                  </a:cubicBezTo>
                  <a:cubicBezTo>
                    <a:pt x="23682" y="8918"/>
                    <a:pt x="24337" y="8489"/>
                    <a:pt x="24992" y="8096"/>
                  </a:cubicBezTo>
                  <a:close/>
                  <a:moveTo>
                    <a:pt x="44887" y="7942"/>
                  </a:moveTo>
                  <a:cubicBezTo>
                    <a:pt x="45959" y="8192"/>
                    <a:pt x="47030" y="8454"/>
                    <a:pt x="48102" y="8715"/>
                  </a:cubicBezTo>
                  <a:cubicBezTo>
                    <a:pt x="47280" y="9168"/>
                    <a:pt x="46494" y="9656"/>
                    <a:pt x="45709" y="10180"/>
                  </a:cubicBezTo>
                  <a:cubicBezTo>
                    <a:pt x="44732" y="9942"/>
                    <a:pt x="43780" y="9680"/>
                    <a:pt x="42815" y="9442"/>
                  </a:cubicBezTo>
                  <a:cubicBezTo>
                    <a:pt x="43530" y="8966"/>
                    <a:pt x="44232" y="8477"/>
                    <a:pt x="44887" y="7942"/>
                  </a:cubicBezTo>
                  <a:close/>
                  <a:moveTo>
                    <a:pt x="35112" y="8108"/>
                  </a:moveTo>
                  <a:cubicBezTo>
                    <a:pt x="36041" y="8346"/>
                    <a:pt x="36969" y="8573"/>
                    <a:pt x="37898" y="8811"/>
                  </a:cubicBezTo>
                  <a:cubicBezTo>
                    <a:pt x="37172" y="9287"/>
                    <a:pt x="36446" y="9775"/>
                    <a:pt x="35707" y="10251"/>
                  </a:cubicBezTo>
                  <a:cubicBezTo>
                    <a:pt x="34731" y="10001"/>
                    <a:pt x="33767" y="9763"/>
                    <a:pt x="32802" y="9513"/>
                  </a:cubicBezTo>
                  <a:cubicBezTo>
                    <a:pt x="33564" y="9049"/>
                    <a:pt x="34350" y="8585"/>
                    <a:pt x="35112" y="8108"/>
                  </a:cubicBezTo>
                  <a:close/>
                  <a:moveTo>
                    <a:pt x="18693" y="8763"/>
                  </a:moveTo>
                  <a:cubicBezTo>
                    <a:pt x="19646" y="9013"/>
                    <a:pt x="20586" y="9275"/>
                    <a:pt x="21539" y="9513"/>
                  </a:cubicBezTo>
                  <a:cubicBezTo>
                    <a:pt x="20837" y="9930"/>
                    <a:pt x="20134" y="10359"/>
                    <a:pt x="19479" y="10835"/>
                  </a:cubicBezTo>
                  <a:cubicBezTo>
                    <a:pt x="18360" y="10561"/>
                    <a:pt x="17265" y="10299"/>
                    <a:pt x="16157" y="10025"/>
                  </a:cubicBezTo>
                  <a:cubicBezTo>
                    <a:pt x="17027" y="9668"/>
                    <a:pt x="17860" y="9239"/>
                    <a:pt x="18693" y="8763"/>
                  </a:cubicBezTo>
                  <a:close/>
                  <a:moveTo>
                    <a:pt x="28647" y="9037"/>
                  </a:moveTo>
                  <a:lnTo>
                    <a:pt x="31421" y="9739"/>
                  </a:lnTo>
                  <a:cubicBezTo>
                    <a:pt x="30743" y="10132"/>
                    <a:pt x="30076" y="10525"/>
                    <a:pt x="29397" y="10918"/>
                  </a:cubicBezTo>
                  <a:cubicBezTo>
                    <a:pt x="28504" y="10692"/>
                    <a:pt x="27587" y="10454"/>
                    <a:pt x="26694" y="10239"/>
                  </a:cubicBezTo>
                  <a:cubicBezTo>
                    <a:pt x="27349" y="9835"/>
                    <a:pt x="28004" y="9430"/>
                    <a:pt x="28647" y="9037"/>
                  </a:cubicBezTo>
                  <a:close/>
                  <a:moveTo>
                    <a:pt x="48650" y="8846"/>
                  </a:moveTo>
                  <a:lnTo>
                    <a:pt x="51817" y="9608"/>
                  </a:lnTo>
                  <a:cubicBezTo>
                    <a:pt x="51007" y="10073"/>
                    <a:pt x="50197" y="10573"/>
                    <a:pt x="49412" y="11097"/>
                  </a:cubicBezTo>
                  <a:cubicBezTo>
                    <a:pt x="48840" y="10954"/>
                    <a:pt x="48280" y="10823"/>
                    <a:pt x="47697" y="10668"/>
                  </a:cubicBezTo>
                  <a:cubicBezTo>
                    <a:pt x="47292" y="10561"/>
                    <a:pt x="46899" y="10466"/>
                    <a:pt x="46494" y="10370"/>
                  </a:cubicBezTo>
                  <a:cubicBezTo>
                    <a:pt x="47233" y="9894"/>
                    <a:pt x="47971" y="9382"/>
                    <a:pt x="48650" y="8846"/>
                  </a:cubicBezTo>
                  <a:close/>
                  <a:moveTo>
                    <a:pt x="38696" y="9001"/>
                  </a:moveTo>
                  <a:lnTo>
                    <a:pt x="41375" y="9668"/>
                  </a:lnTo>
                  <a:cubicBezTo>
                    <a:pt x="40660" y="10168"/>
                    <a:pt x="39934" y="10668"/>
                    <a:pt x="39184" y="11144"/>
                  </a:cubicBezTo>
                  <a:cubicBezTo>
                    <a:pt x="38243" y="10906"/>
                    <a:pt x="37327" y="10668"/>
                    <a:pt x="36386" y="10430"/>
                  </a:cubicBezTo>
                  <a:cubicBezTo>
                    <a:pt x="37148" y="9954"/>
                    <a:pt x="37922" y="9489"/>
                    <a:pt x="38696" y="9001"/>
                  </a:cubicBezTo>
                  <a:close/>
                  <a:moveTo>
                    <a:pt x="22289" y="9716"/>
                  </a:moveTo>
                  <a:lnTo>
                    <a:pt x="23313" y="9978"/>
                  </a:lnTo>
                  <a:cubicBezTo>
                    <a:pt x="23944" y="10144"/>
                    <a:pt x="24551" y="10311"/>
                    <a:pt x="25182" y="10466"/>
                  </a:cubicBezTo>
                  <a:cubicBezTo>
                    <a:pt x="24492" y="10859"/>
                    <a:pt x="23825" y="11275"/>
                    <a:pt x="23182" y="11740"/>
                  </a:cubicBezTo>
                  <a:cubicBezTo>
                    <a:pt x="22087" y="11466"/>
                    <a:pt x="20967" y="11204"/>
                    <a:pt x="19872" y="10942"/>
                  </a:cubicBezTo>
                  <a:cubicBezTo>
                    <a:pt x="20706" y="10597"/>
                    <a:pt x="21503" y="10180"/>
                    <a:pt x="22289" y="9716"/>
                  </a:cubicBezTo>
                  <a:close/>
                  <a:moveTo>
                    <a:pt x="32112" y="9930"/>
                  </a:moveTo>
                  <a:cubicBezTo>
                    <a:pt x="33088" y="10180"/>
                    <a:pt x="34052" y="10418"/>
                    <a:pt x="35017" y="10668"/>
                  </a:cubicBezTo>
                  <a:cubicBezTo>
                    <a:pt x="34362" y="11073"/>
                    <a:pt x="33695" y="11454"/>
                    <a:pt x="33029" y="11847"/>
                  </a:cubicBezTo>
                  <a:cubicBezTo>
                    <a:pt x="32076" y="11609"/>
                    <a:pt x="31135" y="11359"/>
                    <a:pt x="30183" y="11121"/>
                  </a:cubicBezTo>
                  <a:cubicBezTo>
                    <a:pt x="30838" y="10728"/>
                    <a:pt x="31481" y="10323"/>
                    <a:pt x="32112" y="9930"/>
                  </a:cubicBezTo>
                  <a:close/>
                  <a:moveTo>
                    <a:pt x="42149" y="9882"/>
                  </a:moveTo>
                  <a:cubicBezTo>
                    <a:pt x="43113" y="10120"/>
                    <a:pt x="44066" y="10359"/>
                    <a:pt x="45030" y="10609"/>
                  </a:cubicBezTo>
                  <a:cubicBezTo>
                    <a:pt x="44292" y="11085"/>
                    <a:pt x="43530" y="11597"/>
                    <a:pt x="42756" y="12061"/>
                  </a:cubicBezTo>
                  <a:cubicBezTo>
                    <a:pt x="41792" y="11811"/>
                    <a:pt x="40827" y="11561"/>
                    <a:pt x="39851" y="11323"/>
                  </a:cubicBezTo>
                  <a:cubicBezTo>
                    <a:pt x="40613" y="10835"/>
                    <a:pt x="41387" y="10359"/>
                    <a:pt x="42149" y="9882"/>
                  </a:cubicBezTo>
                  <a:close/>
                  <a:moveTo>
                    <a:pt x="52388" y="9763"/>
                  </a:moveTo>
                  <a:cubicBezTo>
                    <a:pt x="53591" y="10049"/>
                    <a:pt x="54781" y="10323"/>
                    <a:pt x="55984" y="10620"/>
                  </a:cubicBezTo>
                  <a:cubicBezTo>
                    <a:pt x="55138" y="11085"/>
                    <a:pt x="54305" y="11609"/>
                    <a:pt x="53483" y="12144"/>
                  </a:cubicBezTo>
                  <a:cubicBezTo>
                    <a:pt x="52388" y="11859"/>
                    <a:pt x="51305" y="11597"/>
                    <a:pt x="50197" y="11311"/>
                  </a:cubicBezTo>
                  <a:cubicBezTo>
                    <a:pt x="50959" y="10823"/>
                    <a:pt x="51698" y="10311"/>
                    <a:pt x="52388" y="9763"/>
                  </a:cubicBezTo>
                  <a:close/>
                  <a:moveTo>
                    <a:pt x="25944" y="10680"/>
                  </a:moveTo>
                  <a:cubicBezTo>
                    <a:pt x="26837" y="10906"/>
                    <a:pt x="27730" y="11144"/>
                    <a:pt x="28623" y="11382"/>
                  </a:cubicBezTo>
                  <a:cubicBezTo>
                    <a:pt x="27983" y="11750"/>
                    <a:pt x="27342" y="12153"/>
                    <a:pt x="26725" y="12616"/>
                  </a:cubicBezTo>
                  <a:lnTo>
                    <a:pt x="26725" y="12616"/>
                  </a:lnTo>
                  <a:cubicBezTo>
                    <a:pt x="26725" y="12616"/>
                    <a:pt x="26726" y="12615"/>
                    <a:pt x="26726" y="12615"/>
                  </a:cubicBezTo>
                  <a:cubicBezTo>
                    <a:pt x="26729" y="12615"/>
                    <a:pt x="26726" y="12621"/>
                    <a:pt x="26718" y="12621"/>
                  </a:cubicBezTo>
                  <a:cubicBezTo>
                    <a:pt x="26720" y="12619"/>
                    <a:pt x="26723" y="12617"/>
                    <a:pt x="26725" y="12616"/>
                  </a:cubicBezTo>
                  <a:lnTo>
                    <a:pt x="26725" y="12616"/>
                  </a:lnTo>
                  <a:cubicBezTo>
                    <a:pt x="26723" y="12616"/>
                    <a:pt x="26721" y="12618"/>
                    <a:pt x="26718" y="12621"/>
                  </a:cubicBezTo>
                  <a:cubicBezTo>
                    <a:pt x="25682" y="12359"/>
                    <a:pt x="24647" y="12109"/>
                    <a:pt x="23623" y="11859"/>
                  </a:cubicBezTo>
                  <a:cubicBezTo>
                    <a:pt x="24408" y="11513"/>
                    <a:pt x="25182" y="11121"/>
                    <a:pt x="25944" y="10680"/>
                  </a:cubicBezTo>
                  <a:close/>
                  <a:moveTo>
                    <a:pt x="35719" y="10847"/>
                  </a:moveTo>
                  <a:cubicBezTo>
                    <a:pt x="36660" y="11085"/>
                    <a:pt x="37577" y="11323"/>
                    <a:pt x="38517" y="11561"/>
                  </a:cubicBezTo>
                  <a:cubicBezTo>
                    <a:pt x="37862" y="11966"/>
                    <a:pt x="37208" y="12359"/>
                    <a:pt x="36541" y="12752"/>
                  </a:cubicBezTo>
                  <a:cubicBezTo>
                    <a:pt x="35624" y="12514"/>
                    <a:pt x="34719" y="12275"/>
                    <a:pt x="33802" y="12037"/>
                  </a:cubicBezTo>
                  <a:cubicBezTo>
                    <a:pt x="34457" y="11656"/>
                    <a:pt x="35088" y="11252"/>
                    <a:pt x="35719" y="10847"/>
                  </a:cubicBezTo>
                  <a:close/>
                  <a:moveTo>
                    <a:pt x="45828" y="10787"/>
                  </a:moveTo>
                  <a:cubicBezTo>
                    <a:pt x="46804" y="11037"/>
                    <a:pt x="47768" y="11287"/>
                    <a:pt x="48757" y="11525"/>
                  </a:cubicBezTo>
                  <a:cubicBezTo>
                    <a:pt x="48007" y="12025"/>
                    <a:pt x="47280" y="12525"/>
                    <a:pt x="46542" y="12990"/>
                  </a:cubicBezTo>
                  <a:cubicBezTo>
                    <a:pt x="46518" y="13002"/>
                    <a:pt x="46494" y="13026"/>
                    <a:pt x="46483" y="13037"/>
                  </a:cubicBezTo>
                  <a:cubicBezTo>
                    <a:pt x="45780" y="12859"/>
                    <a:pt x="45066" y="12656"/>
                    <a:pt x="44363" y="12478"/>
                  </a:cubicBezTo>
                  <a:cubicBezTo>
                    <a:pt x="44066" y="12406"/>
                    <a:pt x="43756" y="12323"/>
                    <a:pt x="43458" y="12240"/>
                  </a:cubicBezTo>
                  <a:lnTo>
                    <a:pt x="43589" y="12156"/>
                  </a:lnTo>
                  <a:cubicBezTo>
                    <a:pt x="44316" y="11692"/>
                    <a:pt x="45078" y="11252"/>
                    <a:pt x="45828" y="10787"/>
                  </a:cubicBezTo>
                  <a:close/>
                  <a:moveTo>
                    <a:pt x="56496" y="10740"/>
                  </a:moveTo>
                  <a:cubicBezTo>
                    <a:pt x="57674" y="11025"/>
                    <a:pt x="58865" y="11323"/>
                    <a:pt x="60032" y="11609"/>
                  </a:cubicBezTo>
                  <a:cubicBezTo>
                    <a:pt x="59175" y="12085"/>
                    <a:pt x="58341" y="12621"/>
                    <a:pt x="57520" y="13168"/>
                  </a:cubicBezTo>
                  <a:cubicBezTo>
                    <a:pt x="56436" y="12883"/>
                    <a:pt x="55365" y="12621"/>
                    <a:pt x="54281" y="12335"/>
                  </a:cubicBezTo>
                  <a:cubicBezTo>
                    <a:pt x="55031" y="11847"/>
                    <a:pt x="55793" y="11323"/>
                    <a:pt x="56496" y="10740"/>
                  </a:cubicBezTo>
                  <a:close/>
                  <a:moveTo>
                    <a:pt x="29409" y="11561"/>
                  </a:moveTo>
                  <a:cubicBezTo>
                    <a:pt x="30362" y="11811"/>
                    <a:pt x="31314" y="12049"/>
                    <a:pt x="32267" y="12311"/>
                  </a:cubicBezTo>
                  <a:cubicBezTo>
                    <a:pt x="31624" y="12692"/>
                    <a:pt x="30981" y="13097"/>
                    <a:pt x="30385" y="13526"/>
                  </a:cubicBezTo>
                  <a:cubicBezTo>
                    <a:pt x="29290" y="13240"/>
                    <a:pt x="28183" y="12978"/>
                    <a:pt x="27087" y="12704"/>
                  </a:cubicBezTo>
                  <a:cubicBezTo>
                    <a:pt x="27873" y="12383"/>
                    <a:pt x="28647" y="11990"/>
                    <a:pt x="29409" y="11561"/>
                  </a:cubicBezTo>
                  <a:close/>
                  <a:moveTo>
                    <a:pt x="39220" y="11740"/>
                  </a:moveTo>
                  <a:cubicBezTo>
                    <a:pt x="40172" y="11990"/>
                    <a:pt x="41125" y="12228"/>
                    <a:pt x="42077" y="12490"/>
                  </a:cubicBezTo>
                  <a:cubicBezTo>
                    <a:pt x="41399" y="12883"/>
                    <a:pt x="40720" y="13276"/>
                    <a:pt x="40029" y="13680"/>
                  </a:cubicBezTo>
                  <a:cubicBezTo>
                    <a:pt x="39125" y="13442"/>
                    <a:pt x="38220" y="13204"/>
                    <a:pt x="37327" y="12966"/>
                  </a:cubicBezTo>
                  <a:cubicBezTo>
                    <a:pt x="37946" y="12561"/>
                    <a:pt x="38589" y="12144"/>
                    <a:pt x="39220" y="11740"/>
                  </a:cubicBezTo>
                  <a:close/>
                  <a:moveTo>
                    <a:pt x="49531" y="11728"/>
                  </a:moveTo>
                  <a:lnTo>
                    <a:pt x="52829" y="12573"/>
                  </a:lnTo>
                  <a:cubicBezTo>
                    <a:pt x="52055" y="13085"/>
                    <a:pt x="51305" y="13597"/>
                    <a:pt x="50543" y="14073"/>
                  </a:cubicBezTo>
                  <a:cubicBezTo>
                    <a:pt x="49412" y="13776"/>
                    <a:pt x="48280" y="13502"/>
                    <a:pt x="47161" y="13204"/>
                  </a:cubicBezTo>
                  <a:cubicBezTo>
                    <a:pt x="47256" y="13145"/>
                    <a:pt x="47340" y="13097"/>
                    <a:pt x="47423" y="13037"/>
                  </a:cubicBezTo>
                  <a:cubicBezTo>
                    <a:pt x="48114" y="12609"/>
                    <a:pt x="48828" y="12168"/>
                    <a:pt x="49531" y="11728"/>
                  </a:cubicBezTo>
                  <a:close/>
                  <a:moveTo>
                    <a:pt x="60615" y="11740"/>
                  </a:moveTo>
                  <a:cubicBezTo>
                    <a:pt x="61139" y="11894"/>
                    <a:pt x="61675" y="12025"/>
                    <a:pt x="62223" y="12144"/>
                  </a:cubicBezTo>
                  <a:cubicBezTo>
                    <a:pt x="62794" y="12275"/>
                    <a:pt x="63342" y="12418"/>
                    <a:pt x="63901" y="12561"/>
                  </a:cubicBezTo>
                  <a:cubicBezTo>
                    <a:pt x="63044" y="13037"/>
                    <a:pt x="62211" y="13573"/>
                    <a:pt x="61389" y="14121"/>
                  </a:cubicBezTo>
                  <a:cubicBezTo>
                    <a:pt x="61020" y="14049"/>
                    <a:pt x="60663" y="13966"/>
                    <a:pt x="60330" y="13883"/>
                  </a:cubicBezTo>
                  <a:cubicBezTo>
                    <a:pt x="59663" y="13704"/>
                    <a:pt x="58996" y="13538"/>
                    <a:pt x="58341" y="13359"/>
                  </a:cubicBezTo>
                  <a:cubicBezTo>
                    <a:pt x="59127" y="12859"/>
                    <a:pt x="59901" y="12323"/>
                    <a:pt x="60615" y="11740"/>
                  </a:cubicBezTo>
                  <a:close/>
                  <a:moveTo>
                    <a:pt x="33040" y="12514"/>
                  </a:moveTo>
                  <a:cubicBezTo>
                    <a:pt x="33957" y="12752"/>
                    <a:pt x="34874" y="12990"/>
                    <a:pt x="35791" y="13228"/>
                  </a:cubicBezTo>
                  <a:cubicBezTo>
                    <a:pt x="35172" y="13609"/>
                    <a:pt x="34553" y="14002"/>
                    <a:pt x="33981" y="14430"/>
                  </a:cubicBezTo>
                  <a:cubicBezTo>
                    <a:pt x="32933" y="14145"/>
                    <a:pt x="31897" y="13895"/>
                    <a:pt x="30850" y="13645"/>
                  </a:cubicBezTo>
                  <a:cubicBezTo>
                    <a:pt x="31600" y="13311"/>
                    <a:pt x="32326" y="12930"/>
                    <a:pt x="33040" y="12514"/>
                  </a:cubicBezTo>
                  <a:close/>
                  <a:moveTo>
                    <a:pt x="42768" y="12656"/>
                  </a:moveTo>
                  <a:cubicBezTo>
                    <a:pt x="43768" y="12918"/>
                    <a:pt x="44768" y="13180"/>
                    <a:pt x="45768" y="13454"/>
                  </a:cubicBezTo>
                  <a:cubicBezTo>
                    <a:pt x="45090" y="13847"/>
                    <a:pt x="44411" y="14252"/>
                    <a:pt x="43720" y="14657"/>
                  </a:cubicBezTo>
                  <a:cubicBezTo>
                    <a:pt x="42756" y="14407"/>
                    <a:pt x="41768" y="14133"/>
                    <a:pt x="40803" y="13883"/>
                  </a:cubicBezTo>
                  <a:cubicBezTo>
                    <a:pt x="41482" y="13478"/>
                    <a:pt x="42137" y="13061"/>
                    <a:pt x="42768" y="12656"/>
                  </a:cubicBezTo>
                  <a:close/>
                  <a:moveTo>
                    <a:pt x="53591" y="12787"/>
                  </a:moveTo>
                  <a:cubicBezTo>
                    <a:pt x="54674" y="13061"/>
                    <a:pt x="55781" y="13335"/>
                    <a:pt x="56865" y="13621"/>
                  </a:cubicBezTo>
                  <a:cubicBezTo>
                    <a:pt x="56103" y="14133"/>
                    <a:pt x="55353" y="14657"/>
                    <a:pt x="54591" y="15133"/>
                  </a:cubicBezTo>
                  <a:cubicBezTo>
                    <a:pt x="54591" y="15133"/>
                    <a:pt x="54579" y="15133"/>
                    <a:pt x="54579" y="15145"/>
                  </a:cubicBezTo>
                  <a:cubicBezTo>
                    <a:pt x="53460" y="14847"/>
                    <a:pt x="52329" y="14550"/>
                    <a:pt x="51209" y="14276"/>
                  </a:cubicBezTo>
                  <a:cubicBezTo>
                    <a:pt x="51245" y="14252"/>
                    <a:pt x="51257" y="14240"/>
                    <a:pt x="51281" y="14228"/>
                  </a:cubicBezTo>
                  <a:cubicBezTo>
                    <a:pt x="52043" y="13740"/>
                    <a:pt x="52817" y="13252"/>
                    <a:pt x="53591" y="12787"/>
                  </a:cubicBezTo>
                  <a:close/>
                  <a:moveTo>
                    <a:pt x="64461" y="12692"/>
                  </a:moveTo>
                  <a:lnTo>
                    <a:pt x="66997" y="13323"/>
                  </a:lnTo>
                  <a:cubicBezTo>
                    <a:pt x="67211" y="13383"/>
                    <a:pt x="67711" y="13466"/>
                    <a:pt x="68128" y="13538"/>
                  </a:cubicBezTo>
                  <a:cubicBezTo>
                    <a:pt x="67116" y="14073"/>
                    <a:pt x="66140" y="14645"/>
                    <a:pt x="65152" y="15240"/>
                  </a:cubicBezTo>
                  <a:cubicBezTo>
                    <a:pt x="64342" y="14764"/>
                    <a:pt x="63270" y="14490"/>
                    <a:pt x="62211" y="14288"/>
                  </a:cubicBezTo>
                  <a:cubicBezTo>
                    <a:pt x="62985" y="13776"/>
                    <a:pt x="63747" y="13264"/>
                    <a:pt x="64461" y="12692"/>
                  </a:cubicBezTo>
                  <a:close/>
                  <a:moveTo>
                    <a:pt x="36553" y="13407"/>
                  </a:moveTo>
                  <a:lnTo>
                    <a:pt x="39279" y="14121"/>
                  </a:lnTo>
                  <a:cubicBezTo>
                    <a:pt x="38660" y="14490"/>
                    <a:pt x="38053" y="14883"/>
                    <a:pt x="37493" y="15300"/>
                  </a:cubicBezTo>
                  <a:cubicBezTo>
                    <a:pt x="36458" y="15038"/>
                    <a:pt x="35434" y="14788"/>
                    <a:pt x="34410" y="14526"/>
                  </a:cubicBezTo>
                  <a:cubicBezTo>
                    <a:pt x="35136" y="14192"/>
                    <a:pt x="35850" y="13823"/>
                    <a:pt x="36553" y="13407"/>
                  </a:cubicBezTo>
                  <a:close/>
                  <a:moveTo>
                    <a:pt x="46483" y="13633"/>
                  </a:moveTo>
                  <a:cubicBezTo>
                    <a:pt x="47590" y="13930"/>
                    <a:pt x="48709" y="14204"/>
                    <a:pt x="49828" y="14502"/>
                  </a:cubicBezTo>
                  <a:cubicBezTo>
                    <a:pt x="49138" y="14919"/>
                    <a:pt x="48459" y="15323"/>
                    <a:pt x="47757" y="15728"/>
                  </a:cubicBezTo>
                  <a:cubicBezTo>
                    <a:pt x="46673" y="15431"/>
                    <a:pt x="45590" y="15145"/>
                    <a:pt x="44494" y="14847"/>
                  </a:cubicBezTo>
                  <a:cubicBezTo>
                    <a:pt x="45185" y="14466"/>
                    <a:pt x="45840" y="14049"/>
                    <a:pt x="46483" y="13633"/>
                  </a:cubicBezTo>
                  <a:close/>
                  <a:moveTo>
                    <a:pt x="57639" y="13823"/>
                  </a:moveTo>
                  <a:cubicBezTo>
                    <a:pt x="57877" y="13883"/>
                    <a:pt x="58103" y="13942"/>
                    <a:pt x="58341" y="14002"/>
                  </a:cubicBezTo>
                  <a:cubicBezTo>
                    <a:pt x="59115" y="14216"/>
                    <a:pt x="59901" y="14407"/>
                    <a:pt x="60675" y="14609"/>
                  </a:cubicBezTo>
                  <a:cubicBezTo>
                    <a:pt x="59972" y="15085"/>
                    <a:pt x="59282" y="15550"/>
                    <a:pt x="58567" y="16002"/>
                  </a:cubicBezTo>
                  <a:cubicBezTo>
                    <a:pt x="58508" y="16026"/>
                    <a:pt x="58448" y="16074"/>
                    <a:pt x="58389" y="16097"/>
                  </a:cubicBezTo>
                  <a:cubicBezTo>
                    <a:pt x="57936" y="16014"/>
                    <a:pt x="57520" y="15919"/>
                    <a:pt x="57139" y="15824"/>
                  </a:cubicBezTo>
                  <a:cubicBezTo>
                    <a:pt x="56508" y="15657"/>
                    <a:pt x="55889" y="15490"/>
                    <a:pt x="55246" y="15323"/>
                  </a:cubicBezTo>
                  <a:cubicBezTo>
                    <a:pt x="55317" y="15288"/>
                    <a:pt x="55377" y="15240"/>
                    <a:pt x="55448" y="15192"/>
                  </a:cubicBezTo>
                  <a:cubicBezTo>
                    <a:pt x="56162" y="14728"/>
                    <a:pt x="56912" y="14288"/>
                    <a:pt x="57639" y="13823"/>
                  </a:cubicBezTo>
                  <a:close/>
                  <a:moveTo>
                    <a:pt x="40029" y="14335"/>
                  </a:moveTo>
                  <a:cubicBezTo>
                    <a:pt x="41018" y="14585"/>
                    <a:pt x="41994" y="14847"/>
                    <a:pt x="42994" y="15109"/>
                  </a:cubicBezTo>
                  <a:cubicBezTo>
                    <a:pt x="42399" y="15466"/>
                    <a:pt x="41815" y="15847"/>
                    <a:pt x="41268" y="16252"/>
                  </a:cubicBezTo>
                  <a:cubicBezTo>
                    <a:pt x="40744" y="16121"/>
                    <a:pt x="40196" y="15978"/>
                    <a:pt x="39660" y="15847"/>
                  </a:cubicBezTo>
                  <a:lnTo>
                    <a:pt x="37874" y="15407"/>
                  </a:lnTo>
                  <a:cubicBezTo>
                    <a:pt x="38601" y="15085"/>
                    <a:pt x="39339" y="14728"/>
                    <a:pt x="40029" y="14335"/>
                  </a:cubicBezTo>
                  <a:close/>
                  <a:moveTo>
                    <a:pt x="50531" y="14692"/>
                  </a:moveTo>
                  <a:cubicBezTo>
                    <a:pt x="51638" y="14990"/>
                    <a:pt x="52757" y="15264"/>
                    <a:pt x="53876" y="15562"/>
                  </a:cubicBezTo>
                  <a:cubicBezTo>
                    <a:pt x="53174" y="15978"/>
                    <a:pt x="52471" y="16395"/>
                    <a:pt x="51781" y="16836"/>
                  </a:cubicBezTo>
                  <a:cubicBezTo>
                    <a:pt x="50697" y="16538"/>
                    <a:pt x="49614" y="16240"/>
                    <a:pt x="48530" y="15954"/>
                  </a:cubicBezTo>
                  <a:cubicBezTo>
                    <a:pt x="49221" y="15538"/>
                    <a:pt x="49876" y="15121"/>
                    <a:pt x="50531" y="14692"/>
                  </a:cubicBezTo>
                  <a:close/>
                  <a:moveTo>
                    <a:pt x="61437" y="14776"/>
                  </a:moveTo>
                  <a:cubicBezTo>
                    <a:pt x="62032" y="14931"/>
                    <a:pt x="62627" y="15085"/>
                    <a:pt x="63223" y="15240"/>
                  </a:cubicBezTo>
                  <a:cubicBezTo>
                    <a:pt x="63568" y="15323"/>
                    <a:pt x="64235" y="15407"/>
                    <a:pt x="64711" y="15502"/>
                  </a:cubicBezTo>
                  <a:cubicBezTo>
                    <a:pt x="63985" y="15978"/>
                    <a:pt x="63247" y="16455"/>
                    <a:pt x="62532" y="16931"/>
                  </a:cubicBezTo>
                  <a:cubicBezTo>
                    <a:pt x="62389" y="17038"/>
                    <a:pt x="62223" y="17133"/>
                    <a:pt x="62080" y="17228"/>
                  </a:cubicBezTo>
                  <a:cubicBezTo>
                    <a:pt x="61258" y="16740"/>
                    <a:pt x="60175" y="16455"/>
                    <a:pt x="59115" y="16240"/>
                  </a:cubicBezTo>
                  <a:cubicBezTo>
                    <a:pt x="59234" y="16157"/>
                    <a:pt x="59341" y="16085"/>
                    <a:pt x="59460" y="16014"/>
                  </a:cubicBezTo>
                  <a:cubicBezTo>
                    <a:pt x="60115" y="15597"/>
                    <a:pt x="60770" y="15192"/>
                    <a:pt x="61437" y="14776"/>
                  </a:cubicBezTo>
                  <a:close/>
                  <a:moveTo>
                    <a:pt x="43768" y="15300"/>
                  </a:moveTo>
                  <a:cubicBezTo>
                    <a:pt x="44875" y="15585"/>
                    <a:pt x="45971" y="15883"/>
                    <a:pt x="47078" y="16157"/>
                  </a:cubicBezTo>
                  <a:cubicBezTo>
                    <a:pt x="46494" y="16514"/>
                    <a:pt x="45923" y="16871"/>
                    <a:pt x="45375" y="17276"/>
                  </a:cubicBezTo>
                  <a:cubicBezTo>
                    <a:pt x="44125" y="16967"/>
                    <a:pt x="42887" y="16657"/>
                    <a:pt x="41661" y="16335"/>
                  </a:cubicBezTo>
                  <a:cubicBezTo>
                    <a:pt x="42363" y="16038"/>
                    <a:pt x="43065" y="15681"/>
                    <a:pt x="43768" y="15300"/>
                  </a:cubicBezTo>
                  <a:close/>
                  <a:moveTo>
                    <a:pt x="54579" y="15740"/>
                  </a:moveTo>
                  <a:cubicBezTo>
                    <a:pt x="54817" y="15800"/>
                    <a:pt x="55067" y="15883"/>
                    <a:pt x="55305" y="15931"/>
                  </a:cubicBezTo>
                  <a:cubicBezTo>
                    <a:pt x="56079" y="16145"/>
                    <a:pt x="56841" y="16347"/>
                    <a:pt x="57615" y="16550"/>
                  </a:cubicBezTo>
                  <a:cubicBezTo>
                    <a:pt x="56901" y="16978"/>
                    <a:pt x="56186" y="17395"/>
                    <a:pt x="55472" y="17824"/>
                  </a:cubicBezTo>
                  <a:cubicBezTo>
                    <a:pt x="54495" y="17562"/>
                    <a:pt x="53531" y="17288"/>
                    <a:pt x="52555" y="17026"/>
                  </a:cubicBezTo>
                  <a:cubicBezTo>
                    <a:pt x="53245" y="16621"/>
                    <a:pt x="53924" y="16193"/>
                    <a:pt x="54579" y="15740"/>
                  </a:cubicBezTo>
                  <a:close/>
                  <a:moveTo>
                    <a:pt x="47816" y="16371"/>
                  </a:moveTo>
                  <a:cubicBezTo>
                    <a:pt x="48911" y="16657"/>
                    <a:pt x="50019" y="16955"/>
                    <a:pt x="51102" y="17228"/>
                  </a:cubicBezTo>
                  <a:cubicBezTo>
                    <a:pt x="50543" y="17574"/>
                    <a:pt x="49995" y="17943"/>
                    <a:pt x="49459" y="18324"/>
                  </a:cubicBezTo>
                  <a:cubicBezTo>
                    <a:pt x="48269" y="18026"/>
                    <a:pt x="47042" y="17705"/>
                    <a:pt x="45828" y="17395"/>
                  </a:cubicBezTo>
                  <a:cubicBezTo>
                    <a:pt x="46506" y="17097"/>
                    <a:pt x="47161" y="16740"/>
                    <a:pt x="47816" y="16371"/>
                  </a:cubicBezTo>
                  <a:close/>
                  <a:moveTo>
                    <a:pt x="58341" y="16740"/>
                  </a:moveTo>
                  <a:lnTo>
                    <a:pt x="60032" y="17193"/>
                  </a:lnTo>
                  <a:cubicBezTo>
                    <a:pt x="60413" y="17288"/>
                    <a:pt x="61163" y="17371"/>
                    <a:pt x="61675" y="17502"/>
                  </a:cubicBezTo>
                  <a:cubicBezTo>
                    <a:pt x="60913" y="17979"/>
                    <a:pt x="60139" y="18443"/>
                    <a:pt x="59413" y="18931"/>
                  </a:cubicBezTo>
                  <a:cubicBezTo>
                    <a:pt x="58353" y="18633"/>
                    <a:pt x="57293" y="18348"/>
                    <a:pt x="56246" y="18050"/>
                  </a:cubicBezTo>
                  <a:cubicBezTo>
                    <a:pt x="56960" y="17633"/>
                    <a:pt x="57639" y="17193"/>
                    <a:pt x="58341" y="16740"/>
                  </a:cubicBezTo>
                  <a:close/>
                  <a:moveTo>
                    <a:pt x="51900" y="17443"/>
                  </a:moveTo>
                  <a:cubicBezTo>
                    <a:pt x="51936" y="17455"/>
                    <a:pt x="51971" y="17455"/>
                    <a:pt x="52019" y="17467"/>
                  </a:cubicBezTo>
                  <a:cubicBezTo>
                    <a:pt x="52971" y="17729"/>
                    <a:pt x="53936" y="17967"/>
                    <a:pt x="54900" y="18205"/>
                  </a:cubicBezTo>
                  <a:cubicBezTo>
                    <a:pt x="54353" y="18538"/>
                    <a:pt x="53805" y="18895"/>
                    <a:pt x="53281" y="19288"/>
                  </a:cubicBezTo>
                  <a:cubicBezTo>
                    <a:pt x="52995" y="19229"/>
                    <a:pt x="52745" y="19169"/>
                    <a:pt x="52507" y="19110"/>
                  </a:cubicBezTo>
                  <a:cubicBezTo>
                    <a:pt x="51662" y="18883"/>
                    <a:pt x="50805" y="18681"/>
                    <a:pt x="49959" y="18455"/>
                  </a:cubicBezTo>
                  <a:cubicBezTo>
                    <a:pt x="50614" y="18157"/>
                    <a:pt x="51269" y="17812"/>
                    <a:pt x="51900" y="17443"/>
                  </a:cubicBezTo>
                  <a:close/>
                  <a:moveTo>
                    <a:pt x="55662" y="18395"/>
                  </a:moveTo>
                  <a:cubicBezTo>
                    <a:pt x="56781" y="18657"/>
                    <a:pt x="57877" y="18943"/>
                    <a:pt x="58960" y="19241"/>
                  </a:cubicBezTo>
                  <a:cubicBezTo>
                    <a:pt x="58413" y="19634"/>
                    <a:pt x="57770" y="19967"/>
                    <a:pt x="57293" y="20443"/>
                  </a:cubicBezTo>
                  <a:cubicBezTo>
                    <a:pt x="56400" y="20003"/>
                    <a:pt x="55019" y="19669"/>
                    <a:pt x="53662" y="19372"/>
                  </a:cubicBezTo>
                  <a:cubicBezTo>
                    <a:pt x="54353" y="19098"/>
                    <a:pt x="55007" y="18752"/>
                    <a:pt x="55662" y="18395"/>
                  </a:cubicBezTo>
                  <a:close/>
                  <a:moveTo>
                    <a:pt x="12311" y="0"/>
                  </a:moveTo>
                  <a:cubicBezTo>
                    <a:pt x="12251" y="0"/>
                    <a:pt x="12209" y="4"/>
                    <a:pt x="12193" y="12"/>
                  </a:cubicBezTo>
                  <a:cubicBezTo>
                    <a:pt x="12169" y="24"/>
                    <a:pt x="12145" y="24"/>
                    <a:pt x="12133" y="48"/>
                  </a:cubicBezTo>
                  <a:cubicBezTo>
                    <a:pt x="12133" y="48"/>
                    <a:pt x="12109" y="48"/>
                    <a:pt x="12109" y="60"/>
                  </a:cubicBezTo>
                  <a:cubicBezTo>
                    <a:pt x="9895" y="1096"/>
                    <a:pt x="7704" y="2227"/>
                    <a:pt x="5561" y="3405"/>
                  </a:cubicBezTo>
                  <a:cubicBezTo>
                    <a:pt x="3906" y="4310"/>
                    <a:pt x="1965" y="5167"/>
                    <a:pt x="524" y="6430"/>
                  </a:cubicBezTo>
                  <a:cubicBezTo>
                    <a:pt x="441" y="6501"/>
                    <a:pt x="1" y="6834"/>
                    <a:pt x="60" y="6846"/>
                  </a:cubicBezTo>
                  <a:cubicBezTo>
                    <a:pt x="132" y="6870"/>
                    <a:pt x="441" y="6977"/>
                    <a:pt x="524" y="6989"/>
                  </a:cubicBezTo>
                  <a:cubicBezTo>
                    <a:pt x="17288" y="10751"/>
                    <a:pt x="33874" y="15133"/>
                    <a:pt x="50531" y="19419"/>
                  </a:cubicBezTo>
                  <a:cubicBezTo>
                    <a:pt x="52114" y="19824"/>
                    <a:pt x="53698" y="20241"/>
                    <a:pt x="55293" y="20657"/>
                  </a:cubicBezTo>
                  <a:cubicBezTo>
                    <a:pt x="55710" y="20765"/>
                    <a:pt x="57162" y="21027"/>
                    <a:pt x="57174" y="21027"/>
                  </a:cubicBezTo>
                  <a:cubicBezTo>
                    <a:pt x="57193" y="21038"/>
                    <a:pt x="57217" y="21044"/>
                    <a:pt x="57246" y="21044"/>
                  </a:cubicBezTo>
                  <a:cubicBezTo>
                    <a:pt x="57558" y="21044"/>
                    <a:pt x="58398" y="20379"/>
                    <a:pt x="58758" y="20193"/>
                  </a:cubicBezTo>
                  <a:cubicBezTo>
                    <a:pt x="60199" y="19443"/>
                    <a:pt x="61544" y="18312"/>
                    <a:pt x="62830" y="17467"/>
                  </a:cubicBezTo>
                  <a:cubicBezTo>
                    <a:pt x="64890" y="16109"/>
                    <a:pt x="66961" y="14859"/>
                    <a:pt x="69164" y="13776"/>
                  </a:cubicBezTo>
                  <a:cubicBezTo>
                    <a:pt x="69295" y="13692"/>
                    <a:pt x="69343" y="13549"/>
                    <a:pt x="69307" y="13418"/>
                  </a:cubicBezTo>
                  <a:cubicBezTo>
                    <a:pt x="69307" y="13383"/>
                    <a:pt x="69271" y="13311"/>
                    <a:pt x="69235" y="13287"/>
                  </a:cubicBezTo>
                  <a:cubicBezTo>
                    <a:pt x="69188" y="13228"/>
                    <a:pt x="69128" y="13204"/>
                    <a:pt x="69069" y="13168"/>
                  </a:cubicBezTo>
                  <a:cubicBezTo>
                    <a:pt x="67926" y="12502"/>
                    <a:pt x="65675" y="12192"/>
                    <a:pt x="64235" y="11835"/>
                  </a:cubicBezTo>
                  <a:cubicBezTo>
                    <a:pt x="59937" y="10775"/>
                    <a:pt x="55627" y="9751"/>
                    <a:pt x="51328" y="8715"/>
                  </a:cubicBezTo>
                  <a:cubicBezTo>
                    <a:pt x="41196" y="6299"/>
                    <a:pt x="31040" y="3882"/>
                    <a:pt x="20860" y="1619"/>
                  </a:cubicBezTo>
                  <a:cubicBezTo>
                    <a:pt x="18515" y="1096"/>
                    <a:pt x="16014" y="357"/>
                    <a:pt x="13574" y="107"/>
                  </a:cubicBezTo>
                  <a:cubicBezTo>
                    <a:pt x="13260" y="78"/>
                    <a:pt x="12591" y="0"/>
                    <a:pt x="123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" name="Google Shape;14316;p50"/>
            <p:cNvSpPr/>
            <p:nvPr/>
          </p:nvSpPr>
          <p:spPr>
            <a:xfrm>
              <a:off x="4257600" y="2549375"/>
              <a:ext cx="96825" cy="112800"/>
            </a:xfrm>
            <a:custGeom>
              <a:avLst/>
              <a:gdLst/>
              <a:ahLst/>
              <a:cxnLst/>
              <a:rect l="l" t="t" r="r" b="b"/>
              <a:pathLst>
                <a:path w="3873" h="4512" extrusionOk="0">
                  <a:moveTo>
                    <a:pt x="789" y="900"/>
                  </a:moveTo>
                  <a:cubicBezTo>
                    <a:pt x="1122" y="1067"/>
                    <a:pt x="1479" y="1198"/>
                    <a:pt x="1813" y="1341"/>
                  </a:cubicBezTo>
                  <a:cubicBezTo>
                    <a:pt x="1777" y="1365"/>
                    <a:pt x="1729" y="1377"/>
                    <a:pt x="1694" y="1412"/>
                  </a:cubicBezTo>
                  <a:cubicBezTo>
                    <a:pt x="1527" y="1412"/>
                    <a:pt x="1420" y="1484"/>
                    <a:pt x="1337" y="1615"/>
                  </a:cubicBezTo>
                  <a:cubicBezTo>
                    <a:pt x="1134" y="1758"/>
                    <a:pt x="920" y="1889"/>
                    <a:pt x="729" y="2032"/>
                  </a:cubicBezTo>
                  <a:cubicBezTo>
                    <a:pt x="765" y="1662"/>
                    <a:pt x="777" y="1281"/>
                    <a:pt x="789" y="900"/>
                  </a:cubicBezTo>
                  <a:close/>
                  <a:moveTo>
                    <a:pt x="1872" y="2139"/>
                  </a:moveTo>
                  <a:cubicBezTo>
                    <a:pt x="2087" y="2317"/>
                    <a:pt x="2313" y="2591"/>
                    <a:pt x="2432" y="2686"/>
                  </a:cubicBezTo>
                  <a:cubicBezTo>
                    <a:pt x="2551" y="2794"/>
                    <a:pt x="2670" y="2913"/>
                    <a:pt x="2789" y="3020"/>
                  </a:cubicBezTo>
                  <a:cubicBezTo>
                    <a:pt x="2861" y="3079"/>
                    <a:pt x="2932" y="3151"/>
                    <a:pt x="3003" y="3210"/>
                  </a:cubicBezTo>
                  <a:cubicBezTo>
                    <a:pt x="3122" y="3210"/>
                    <a:pt x="3146" y="3210"/>
                    <a:pt x="3039" y="3246"/>
                  </a:cubicBezTo>
                  <a:cubicBezTo>
                    <a:pt x="2861" y="3377"/>
                    <a:pt x="2563" y="3425"/>
                    <a:pt x="2349" y="3567"/>
                  </a:cubicBezTo>
                  <a:cubicBezTo>
                    <a:pt x="2313" y="3591"/>
                    <a:pt x="2265" y="3639"/>
                    <a:pt x="2218" y="3687"/>
                  </a:cubicBezTo>
                  <a:cubicBezTo>
                    <a:pt x="2075" y="3186"/>
                    <a:pt x="1872" y="2734"/>
                    <a:pt x="1622" y="2270"/>
                  </a:cubicBezTo>
                  <a:cubicBezTo>
                    <a:pt x="1718" y="2234"/>
                    <a:pt x="1789" y="2186"/>
                    <a:pt x="1872" y="2139"/>
                  </a:cubicBezTo>
                  <a:close/>
                  <a:moveTo>
                    <a:pt x="458" y="1"/>
                  </a:moveTo>
                  <a:cubicBezTo>
                    <a:pt x="282" y="1"/>
                    <a:pt x="113" y="133"/>
                    <a:pt x="122" y="341"/>
                  </a:cubicBezTo>
                  <a:cubicBezTo>
                    <a:pt x="146" y="984"/>
                    <a:pt x="134" y="1639"/>
                    <a:pt x="86" y="2270"/>
                  </a:cubicBezTo>
                  <a:cubicBezTo>
                    <a:pt x="86" y="2377"/>
                    <a:pt x="122" y="2448"/>
                    <a:pt x="170" y="2496"/>
                  </a:cubicBezTo>
                  <a:cubicBezTo>
                    <a:pt x="146" y="2508"/>
                    <a:pt x="122" y="2532"/>
                    <a:pt x="110" y="2555"/>
                  </a:cubicBezTo>
                  <a:cubicBezTo>
                    <a:pt x="1" y="2665"/>
                    <a:pt x="93" y="2845"/>
                    <a:pt x="229" y="2845"/>
                  </a:cubicBezTo>
                  <a:cubicBezTo>
                    <a:pt x="241" y="2845"/>
                    <a:pt x="253" y="2844"/>
                    <a:pt x="265" y="2841"/>
                  </a:cubicBezTo>
                  <a:cubicBezTo>
                    <a:pt x="622" y="2734"/>
                    <a:pt x="967" y="2579"/>
                    <a:pt x="1313" y="2401"/>
                  </a:cubicBezTo>
                  <a:cubicBezTo>
                    <a:pt x="1515" y="3032"/>
                    <a:pt x="1670" y="3675"/>
                    <a:pt x="1801" y="4318"/>
                  </a:cubicBezTo>
                  <a:cubicBezTo>
                    <a:pt x="1832" y="4449"/>
                    <a:pt x="1936" y="4512"/>
                    <a:pt x="2047" y="4512"/>
                  </a:cubicBezTo>
                  <a:cubicBezTo>
                    <a:pt x="2146" y="4512"/>
                    <a:pt x="2251" y="4461"/>
                    <a:pt x="2313" y="4365"/>
                  </a:cubicBezTo>
                  <a:cubicBezTo>
                    <a:pt x="2503" y="4091"/>
                    <a:pt x="2765" y="3877"/>
                    <a:pt x="3099" y="3746"/>
                  </a:cubicBezTo>
                  <a:cubicBezTo>
                    <a:pt x="3242" y="3687"/>
                    <a:pt x="3456" y="3651"/>
                    <a:pt x="3551" y="3544"/>
                  </a:cubicBezTo>
                  <a:cubicBezTo>
                    <a:pt x="3873" y="3198"/>
                    <a:pt x="3396" y="2865"/>
                    <a:pt x="3158" y="2651"/>
                  </a:cubicBezTo>
                  <a:cubicBezTo>
                    <a:pt x="2920" y="2424"/>
                    <a:pt x="2682" y="2198"/>
                    <a:pt x="2444" y="1960"/>
                  </a:cubicBezTo>
                  <a:cubicBezTo>
                    <a:pt x="2408" y="1936"/>
                    <a:pt x="2384" y="1889"/>
                    <a:pt x="2337" y="1853"/>
                  </a:cubicBezTo>
                  <a:cubicBezTo>
                    <a:pt x="2515" y="1758"/>
                    <a:pt x="2706" y="1639"/>
                    <a:pt x="2884" y="1532"/>
                  </a:cubicBezTo>
                  <a:cubicBezTo>
                    <a:pt x="3146" y="1377"/>
                    <a:pt x="3111" y="948"/>
                    <a:pt x="2801" y="877"/>
                  </a:cubicBezTo>
                  <a:cubicBezTo>
                    <a:pt x="2039" y="698"/>
                    <a:pt x="1313" y="424"/>
                    <a:pt x="622" y="43"/>
                  </a:cubicBezTo>
                  <a:cubicBezTo>
                    <a:pt x="570" y="14"/>
                    <a:pt x="514" y="1"/>
                    <a:pt x="4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4" name="Rectangle: Rounded Corners 13"/>
          <p:cNvSpPr/>
          <p:nvPr/>
        </p:nvSpPr>
        <p:spPr>
          <a:xfrm>
            <a:off x="663679" y="1718187"/>
            <a:ext cx="5683582" cy="32291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000">
                <a:solidFill>
                  <a:srgbClr val="0000CC"/>
                </a:solidFill>
              </a:rPr>
              <a:t>- Ba tác giả tiêu biểu của thơ Đường là: Lý Bạch, Đỗ Phủ và Bạch Cư Dị</a:t>
            </a:r>
            <a:r>
              <a:rPr lang="en-US" sz="2000">
                <a:solidFill>
                  <a:srgbClr val="0000CC"/>
                </a:solidFill>
              </a:rPr>
              <a:t>.</a:t>
            </a:r>
            <a:endParaRPr lang="vi-VN" sz="2000">
              <a:solidFill>
                <a:srgbClr val="0000CC"/>
              </a:solidFill>
            </a:endParaRPr>
          </a:p>
          <a:p>
            <a:pPr algn="just"/>
            <a:r>
              <a:rPr lang="vi-VN" sz="2000">
                <a:solidFill>
                  <a:srgbClr val="0000CC"/>
                </a:solidFill>
              </a:rPr>
              <a:t>- “Tứ đại danh tác” của văn học Trung Quốc là:</a:t>
            </a:r>
            <a:endParaRPr lang="vi-VN" sz="2000">
              <a:solidFill>
                <a:srgbClr val="0000CC"/>
              </a:solidFill>
            </a:endParaRPr>
          </a:p>
          <a:p>
            <a:pPr algn="just"/>
            <a:r>
              <a:rPr lang="vi-VN" sz="2000">
                <a:solidFill>
                  <a:srgbClr val="0000CC"/>
                </a:solidFill>
              </a:rPr>
              <a:t>+ Tiểu thuyết Thủy hử (của Thi Nại Am)</a:t>
            </a:r>
            <a:endParaRPr lang="vi-VN" sz="2000">
              <a:solidFill>
                <a:srgbClr val="0000CC"/>
              </a:solidFill>
            </a:endParaRPr>
          </a:p>
          <a:p>
            <a:pPr algn="just"/>
            <a:r>
              <a:rPr lang="vi-VN" sz="2000">
                <a:solidFill>
                  <a:srgbClr val="0000CC"/>
                </a:solidFill>
              </a:rPr>
              <a:t>+ Tiểu thuyết Tam quốc diễn nghĩa (của La Quán trung)</a:t>
            </a:r>
            <a:endParaRPr lang="vi-VN" sz="2000">
              <a:solidFill>
                <a:srgbClr val="0000CC"/>
              </a:solidFill>
            </a:endParaRPr>
          </a:p>
          <a:p>
            <a:pPr algn="just"/>
            <a:r>
              <a:rPr lang="vi-VN" sz="2000">
                <a:solidFill>
                  <a:srgbClr val="0000CC"/>
                </a:solidFill>
              </a:rPr>
              <a:t>+ Tiểu thuyết Tây du kí (của Ngô Thừa Ân)</a:t>
            </a:r>
            <a:endParaRPr lang="vi-VN" sz="2000">
              <a:solidFill>
                <a:srgbClr val="0000CC"/>
              </a:solidFill>
            </a:endParaRPr>
          </a:p>
          <a:p>
            <a:pPr algn="just"/>
            <a:r>
              <a:rPr lang="vi-VN" sz="2000">
                <a:solidFill>
                  <a:srgbClr val="0000CC"/>
                </a:solidFill>
              </a:rPr>
              <a:t>+ Tiểu thuyết Hồng lâu mộng (của Tào Tuyết Cần).</a:t>
            </a:r>
            <a:endParaRPr lang="vi-VN" sz="2000">
              <a:solidFill>
                <a:srgbClr val="0000CC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ldLvl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93" name="Google Shape;8693;p34"/>
          <p:cNvGrpSpPr/>
          <p:nvPr/>
        </p:nvGrpSpPr>
        <p:grpSpPr>
          <a:xfrm>
            <a:off x="7377895" y="3473246"/>
            <a:ext cx="1640744" cy="1535342"/>
            <a:chOff x="3779925" y="1751900"/>
            <a:chExt cx="1395150" cy="1512700"/>
          </a:xfrm>
        </p:grpSpPr>
        <p:sp>
          <p:nvSpPr>
            <p:cNvPr id="8694" name="Google Shape;8694;p34"/>
            <p:cNvSpPr/>
            <p:nvPr/>
          </p:nvSpPr>
          <p:spPr>
            <a:xfrm>
              <a:off x="3779925" y="1751900"/>
              <a:ext cx="1395150" cy="1512700"/>
            </a:xfrm>
            <a:custGeom>
              <a:avLst/>
              <a:gdLst/>
              <a:ahLst/>
              <a:cxnLst/>
              <a:rect l="l" t="t" r="r" b="b"/>
              <a:pathLst>
                <a:path w="55806" h="60508" extrusionOk="0">
                  <a:moveTo>
                    <a:pt x="35362" y="1284"/>
                  </a:moveTo>
                  <a:cubicBezTo>
                    <a:pt x="35362" y="1391"/>
                    <a:pt x="35362" y="1474"/>
                    <a:pt x="35374" y="1581"/>
                  </a:cubicBezTo>
                  <a:cubicBezTo>
                    <a:pt x="35326" y="1593"/>
                    <a:pt x="35267" y="1593"/>
                    <a:pt x="35219" y="1605"/>
                  </a:cubicBezTo>
                  <a:lnTo>
                    <a:pt x="35219" y="1296"/>
                  </a:lnTo>
                  <a:cubicBezTo>
                    <a:pt x="35267" y="1296"/>
                    <a:pt x="35314" y="1284"/>
                    <a:pt x="35362" y="1284"/>
                  </a:cubicBezTo>
                  <a:close/>
                  <a:moveTo>
                    <a:pt x="35803" y="1391"/>
                  </a:moveTo>
                  <a:cubicBezTo>
                    <a:pt x="35898" y="1427"/>
                    <a:pt x="35969" y="1522"/>
                    <a:pt x="36017" y="1653"/>
                  </a:cubicBezTo>
                  <a:cubicBezTo>
                    <a:pt x="35957" y="1605"/>
                    <a:pt x="35898" y="1581"/>
                    <a:pt x="35826" y="1569"/>
                  </a:cubicBezTo>
                  <a:cubicBezTo>
                    <a:pt x="35826" y="1510"/>
                    <a:pt x="35803" y="1450"/>
                    <a:pt x="35803" y="1391"/>
                  </a:cubicBezTo>
                  <a:close/>
                  <a:moveTo>
                    <a:pt x="34838" y="1403"/>
                  </a:moveTo>
                  <a:lnTo>
                    <a:pt x="34838" y="1403"/>
                  </a:lnTo>
                  <a:cubicBezTo>
                    <a:pt x="34826" y="1510"/>
                    <a:pt x="34814" y="1629"/>
                    <a:pt x="34791" y="1748"/>
                  </a:cubicBezTo>
                  <a:cubicBezTo>
                    <a:pt x="34731" y="1760"/>
                    <a:pt x="34695" y="1784"/>
                    <a:pt x="34636" y="1819"/>
                  </a:cubicBezTo>
                  <a:lnTo>
                    <a:pt x="34636" y="1462"/>
                  </a:lnTo>
                  <a:cubicBezTo>
                    <a:pt x="34707" y="1427"/>
                    <a:pt x="34767" y="1415"/>
                    <a:pt x="34838" y="1403"/>
                  </a:cubicBezTo>
                  <a:close/>
                  <a:moveTo>
                    <a:pt x="34279" y="1593"/>
                  </a:moveTo>
                  <a:lnTo>
                    <a:pt x="34231" y="1998"/>
                  </a:lnTo>
                  <a:cubicBezTo>
                    <a:pt x="34124" y="2046"/>
                    <a:pt x="34040" y="2081"/>
                    <a:pt x="33933" y="2141"/>
                  </a:cubicBezTo>
                  <a:cubicBezTo>
                    <a:pt x="33921" y="2046"/>
                    <a:pt x="33921" y="1939"/>
                    <a:pt x="33898" y="1831"/>
                  </a:cubicBezTo>
                  <a:cubicBezTo>
                    <a:pt x="33898" y="1808"/>
                    <a:pt x="33886" y="1784"/>
                    <a:pt x="33874" y="1772"/>
                  </a:cubicBezTo>
                  <a:lnTo>
                    <a:pt x="34279" y="1593"/>
                  </a:lnTo>
                  <a:close/>
                  <a:moveTo>
                    <a:pt x="33624" y="1891"/>
                  </a:moveTo>
                  <a:cubicBezTo>
                    <a:pt x="33588" y="2058"/>
                    <a:pt x="33576" y="2189"/>
                    <a:pt x="33564" y="2343"/>
                  </a:cubicBezTo>
                  <a:cubicBezTo>
                    <a:pt x="33481" y="2379"/>
                    <a:pt x="33409" y="2427"/>
                    <a:pt x="33350" y="2462"/>
                  </a:cubicBezTo>
                  <a:cubicBezTo>
                    <a:pt x="33338" y="2367"/>
                    <a:pt x="33338" y="2284"/>
                    <a:pt x="33326" y="2177"/>
                  </a:cubicBezTo>
                  <a:cubicBezTo>
                    <a:pt x="33326" y="2129"/>
                    <a:pt x="33290" y="2105"/>
                    <a:pt x="33255" y="2081"/>
                  </a:cubicBezTo>
                  <a:cubicBezTo>
                    <a:pt x="33374" y="2022"/>
                    <a:pt x="33493" y="1950"/>
                    <a:pt x="33624" y="1891"/>
                  </a:cubicBezTo>
                  <a:close/>
                  <a:moveTo>
                    <a:pt x="33040" y="2224"/>
                  </a:moveTo>
                  <a:lnTo>
                    <a:pt x="33040" y="2224"/>
                  </a:lnTo>
                  <a:cubicBezTo>
                    <a:pt x="33028" y="2367"/>
                    <a:pt x="33005" y="2522"/>
                    <a:pt x="32993" y="2653"/>
                  </a:cubicBezTo>
                  <a:cubicBezTo>
                    <a:pt x="32981" y="2653"/>
                    <a:pt x="32969" y="2665"/>
                    <a:pt x="32969" y="2665"/>
                  </a:cubicBezTo>
                  <a:cubicBezTo>
                    <a:pt x="32909" y="2689"/>
                    <a:pt x="32862" y="2712"/>
                    <a:pt x="32802" y="2736"/>
                  </a:cubicBezTo>
                  <a:cubicBezTo>
                    <a:pt x="32814" y="2653"/>
                    <a:pt x="32814" y="2558"/>
                    <a:pt x="32826" y="2474"/>
                  </a:cubicBezTo>
                  <a:cubicBezTo>
                    <a:pt x="32826" y="2415"/>
                    <a:pt x="32814" y="2379"/>
                    <a:pt x="32766" y="2355"/>
                  </a:cubicBezTo>
                  <a:cubicBezTo>
                    <a:pt x="32874" y="2308"/>
                    <a:pt x="32969" y="2260"/>
                    <a:pt x="33040" y="2224"/>
                  </a:cubicBezTo>
                  <a:close/>
                  <a:moveTo>
                    <a:pt x="37279" y="2236"/>
                  </a:moveTo>
                  <a:lnTo>
                    <a:pt x="37279" y="2236"/>
                  </a:lnTo>
                  <a:cubicBezTo>
                    <a:pt x="36969" y="2396"/>
                    <a:pt x="36650" y="2566"/>
                    <a:pt x="36347" y="2737"/>
                  </a:cubicBezTo>
                  <a:lnTo>
                    <a:pt x="36347" y="2737"/>
                  </a:lnTo>
                  <a:cubicBezTo>
                    <a:pt x="36443" y="2680"/>
                    <a:pt x="36540" y="2619"/>
                    <a:pt x="36636" y="2558"/>
                  </a:cubicBezTo>
                  <a:cubicBezTo>
                    <a:pt x="36731" y="2498"/>
                    <a:pt x="36743" y="2415"/>
                    <a:pt x="36731" y="2343"/>
                  </a:cubicBezTo>
                  <a:cubicBezTo>
                    <a:pt x="36838" y="2320"/>
                    <a:pt x="36934" y="2296"/>
                    <a:pt x="37041" y="2284"/>
                  </a:cubicBezTo>
                  <a:cubicBezTo>
                    <a:pt x="37112" y="2260"/>
                    <a:pt x="37196" y="2248"/>
                    <a:pt x="37279" y="2236"/>
                  </a:cubicBezTo>
                  <a:close/>
                  <a:moveTo>
                    <a:pt x="32481" y="2546"/>
                  </a:moveTo>
                  <a:lnTo>
                    <a:pt x="32481" y="2546"/>
                  </a:lnTo>
                  <a:cubicBezTo>
                    <a:pt x="32457" y="2665"/>
                    <a:pt x="32445" y="2796"/>
                    <a:pt x="32433" y="2939"/>
                  </a:cubicBezTo>
                  <a:cubicBezTo>
                    <a:pt x="32314" y="2986"/>
                    <a:pt x="32195" y="3058"/>
                    <a:pt x="32064" y="3093"/>
                  </a:cubicBezTo>
                  <a:cubicBezTo>
                    <a:pt x="32064" y="3022"/>
                    <a:pt x="32052" y="2951"/>
                    <a:pt x="32028" y="2879"/>
                  </a:cubicBezTo>
                  <a:cubicBezTo>
                    <a:pt x="32028" y="2855"/>
                    <a:pt x="32016" y="2843"/>
                    <a:pt x="31993" y="2843"/>
                  </a:cubicBezTo>
                  <a:cubicBezTo>
                    <a:pt x="32159" y="2736"/>
                    <a:pt x="32326" y="2653"/>
                    <a:pt x="32481" y="2546"/>
                  </a:cubicBezTo>
                  <a:close/>
                  <a:moveTo>
                    <a:pt x="32969" y="3284"/>
                  </a:moveTo>
                  <a:cubicBezTo>
                    <a:pt x="32921" y="3332"/>
                    <a:pt x="32862" y="3367"/>
                    <a:pt x="32814" y="3391"/>
                  </a:cubicBezTo>
                  <a:lnTo>
                    <a:pt x="32814" y="3367"/>
                  </a:lnTo>
                  <a:cubicBezTo>
                    <a:pt x="32862" y="3332"/>
                    <a:pt x="32909" y="3320"/>
                    <a:pt x="32969" y="3284"/>
                  </a:cubicBezTo>
                  <a:close/>
                  <a:moveTo>
                    <a:pt x="31790" y="2974"/>
                  </a:moveTo>
                  <a:lnTo>
                    <a:pt x="31790" y="2974"/>
                  </a:lnTo>
                  <a:cubicBezTo>
                    <a:pt x="31743" y="3070"/>
                    <a:pt x="31743" y="3153"/>
                    <a:pt x="31743" y="3260"/>
                  </a:cubicBezTo>
                  <a:cubicBezTo>
                    <a:pt x="31623" y="3320"/>
                    <a:pt x="31504" y="3379"/>
                    <a:pt x="31373" y="3439"/>
                  </a:cubicBezTo>
                  <a:lnTo>
                    <a:pt x="31373" y="3260"/>
                  </a:lnTo>
                  <a:lnTo>
                    <a:pt x="31373" y="3248"/>
                  </a:lnTo>
                  <a:cubicBezTo>
                    <a:pt x="31504" y="3153"/>
                    <a:pt x="31635" y="3070"/>
                    <a:pt x="31790" y="2974"/>
                  </a:cubicBezTo>
                  <a:close/>
                  <a:moveTo>
                    <a:pt x="31064" y="3439"/>
                  </a:moveTo>
                  <a:lnTo>
                    <a:pt x="31052" y="3582"/>
                  </a:lnTo>
                  <a:cubicBezTo>
                    <a:pt x="30957" y="3629"/>
                    <a:pt x="30850" y="3689"/>
                    <a:pt x="30742" y="3736"/>
                  </a:cubicBezTo>
                  <a:lnTo>
                    <a:pt x="30742" y="3724"/>
                  </a:lnTo>
                  <a:cubicBezTo>
                    <a:pt x="30742" y="3689"/>
                    <a:pt x="30742" y="3677"/>
                    <a:pt x="30731" y="3641"/>
                  </a:cubicBezTo>
                  <a:cubicBezTo>
                    <a:pt x="30838" y="3570"/>
                    <a:pt x="30945" y="3510"/>
                    <a:pt x="31064" y="3439"/>
                  </a:cubicBezTo>
                  <a:close/>
                  <a:moveTo>
                    <a:pt x="32338" y="3570"/>
                  </a:moveTo>
                  <a:lnTo>
                    <a:pt x="32338" y="3594"/>
                  </a:lnTo>
                  <a:lnTo>
                    <a:pt x="32338" y="3629"/>
                  </a:lnTo>
                  <a:cubicBezTo>
                    <a:pt x="32255" y="3677"/>
                    <a:pt x="32147" y="3736"/>
                    <a:pt x="32052" y="3784"/>
                  </a:cubicBezTo>
                  <a:lnTo>
                    <a:pt x="32052" y="3677"/>
                  </a:lnTo>
                  <a:cubicBezTo>
                    <a:pt x="32147" y="3653"/>
                    <a:pt x="32231" y="3617"/>
                    <a:pt x="32338" y="3570"/>
                  </a:cubicBezTo>
                  <a:close/>
                  <a:moveTo>
                    <a:pt x="30385" y="3867"/>
                  </a:moveTo>
                  <a:lnTo>
                    <a:pt x="30385" y="3903"/>
                  </a:lnTo>
                  <a:cubicBezTo>
                    <a:pt x="30350" y="3927"/>
                    <a:pt x="30278" y="3951"/>
                    <a:pt x="30242" y="3975"/>
                  </a:cubicBezTo>
                  <a:cubicBezTo>
                    <a:pt x="30278" y="3951"/>
                    <a:pt x="30350" y="3915"/>
                    <a:pt x="30385" y="3867"/>
                  </a:cubicBezTo>
                  <a:close/>
                  <a:moveTo>
                    <a:pt x="40470" y="2165"/>
                  </a:moveTo>
                  <a:lnTo>
                    <a:pt x="40470" y="2165"/>
                  </a:lnTo>
                  <a:cubicBezTo>
                    <a:pt x="40720" y="2177"/>
                    <a:pt x="40958" y="2189"/>
                    <a:pt x="41208" y="2189"/>
                  </a:cubicBezTo>
                  <a:cubicBezTo>
                    <a:pt x="40303" y="2760"/>
                    <a:pt x="39422" y="3367"/>
                    <a:pt x="38577" y="4010"/>
                  </a:cubicBezTo>
                  <a:cubicBezTo>
                    <a:pt x="39196" y="3463"/>
                    <a:pt x="39803" y="2915"/>
                    <a:pt x="40422" y="2367"/>
                  </a:cubicBezTo>
                  <a:cubicBezTo>
                    <a:pt x="40494" y="2308"/>
                    <a:pt x="40494" y="2224"/>
                    <a:pt x="40470" y="2165"/>
                  </a:cubicBezTo>
                  <a:close/>
                  <a:moveTo>
                    <a:pt x="39172" y="2129"/>
                  </a:moveTo>
                  <a:cubicBezTo>
                    <a:pt x="38362" y="2772"/>
                    <a:pt x="37565" y="3391"/>
                    <a:pt x="36755" y="4022"/>
                  </a:cubicBezTo>
                  <a:cubicBezTo>
                    <a:pt x="37446" y="3415"/>
                    <a:pt x="38100" y="2772"/>
                    <a:pt x="38755" y="2129"/>
                  </a:cubicBezTo>
                  <a:close/>
                  <a:moveTo>
                    <a:pt x="31695" y="3855"/>
                  </a:moveTo>
                  <a:cubicBezTo>
                    <a:pt x="31695" y="3903"/>
                    <a:pt x="31695" y="3951"/>
                    <a:pt x="31683" y="3986"/>
                  </a:cubicBezTo>
                  <a:cubicBezTo>
                    <a:pt x="31576" y="4046"/>
                    <a:pt x="31457" y="4105"/>
                    <a:pt x="31350" y="4165"/>
                  </a:cubicBezTo>
                  <a:cubicBezTo>
                    <a:pt x="31350" y="4153"/>
                    <a:pt x="31373" y="4153"/>
                    <a:pt x="31373" y="4141"/>
                  </a:cubicBezTo>
                  <a:cubicBezTo>
                    <a:pt x="31373" y="4094"/>
                    <a:pt x="31385" y="4034"/>
                    <a:pt x="31385" y="3986"/>
                  </a:cubicBezTo>
                  <a:lnTo>
                    <a:pt x="31695" y="3855"/>
                  </a:lnTo>
                  <a:close/>
                  <a:moveTo>
                    <a:pt x="31052" y="4141"/>
                  </a:moveTo>
                  <a:cubicBezTo>
                    <a:pt x="31052" y="4213"/>
                    <a:pt x="31123" y="4260"/>
                    <a:pt x="31159" y="4272"/>
                  </a:cubicBezTo>
                  <a:cubicBezTo>
                    <a:pt x="31016" y="4367"/>
                    <a:pt x="30861" y="4451"/>
                    <a:pt x="30707" y="4522"/>
                  </a:cubicBezTo>
                  <a:cubicBezTo>
                    <a:pt x="30719" y="4451"/>
                    <a:pt x="30731" y="4356"/>
                    <a:pt x="30731" y="4272"/>
                  </a:cubicBezTo>
                  <a:cubicBezTo>
                    <a:pt x="30850" y="4248"/>
                    <a:pt x="30957" y="4201"/>
                    <a:pt x="31052" y="4141"/>
                  </a:cubicBezTo>
                  <a:close/>
                  <a:moveTo>
                    <a:pt x="30326" y="4475"/>
                  </a:moveTo>
                  <a:cubicBezTo>
                    <a:pt x="30326" y="4570"/>
                    <a:pt x="30326" y="4641"/>
                    <a:pt x="30361" y="4725"/>
                  </a:cubicBezTo>
                  <a:cubicBezTo>
                    <a:pt x="30302" y="4760"/>
                    <a:pt x="30230" y="4808"/>
                    <a:pt x="30171" y="4856"/>
                  </a:cubicBezTo>
                  <a:cubicBezTo>
                    <a:pt x="30183" y="4748"/>
                    <a:pt x="30195" y="4653"/>
                    <a:pt x="30195" y="4534"/>
                  </a:cubicBezTo>
                  <a:cubicBezTo>
                    <a:pt x="30242" y="4522"/>
                    <a:pt x="30290" y="4498"/>
                    <a:pt x="30326" y="4475"/>
                  </a:cubicBezTo>
                  <a:close/>
                  <a:moveTo>
                    <a:pt x="29778" y="4737"/>
                  </a:moveTo>
                  <a:lnTo>
                    <a:pt x="29778" y="4737"/>
                  </a:lnTo>
                  <a:cubicBezTo>
                    <a:pt x="29766" y="4856"/>
                    <a:pt x="29754" y="4963"/>
                    <a:pt x="29766" y="5082"/>
                  </a:cubicBezTo>
                  <a:cubicBezTo>
                    <a:pt x="29588" y="5177"/>
                    <a:pt x="29409" y="5284"/>
                    <a:pt x="29242" y="5391"/>
                  </a:cubicBezTo>
                  <a:cubicBezTo>
                    <a:pt x="29254" y="5320"/>
                    <a:pt x="29254" y="5237"/>
                    <a:pt x="29254" y="5165"/>
                  </a:cubicBezTo>
                  <a:cubicBezTo>
                    <a:pt x="29254" y="5106"/>
                    <a:pt x="29266" y="5034"/>
                    <a:pt x="29266" y="4975"/>
                  </a:cubicBezTo>
                  <a:cubicBezTo>
                    <a:pt x="29421" y="4879"/>
                    <a:pt x="29599" y="4808"/>
                    <a:pt x="29778" y="4737"/>
                  </a:cubicBezTo>
                  <a:close/>
                  <a:moveTo>
                    <a:pt x="28956" y="5106"/>
                  </a:moveTo>
                  <a:lnTo>
                    <a:pt x="28956" y="5106"/>
                  </a:lnTo>
                  <a:cubicBezTo>
                    <a:pt x="28933" y="5260"/>
                    <a:pt x="28945" y="5403"/>
                    <a:pt x="28992" y="5522"/>
                  </a:cubicBezTo>
                  <a:cubicBezTo>
                    <a:pt x="28873" y="5594"/>
                    <a:pt x="28754" y="5653"/>
                    <a:pt x="28635" y="5725"/>
                  </a:cubicBezTo>
                  <a:cubicBezTo>
                    <a:pt x="28671" y="5582"/>
                    <a:pt x="28671" y="5403"/>
                    <a:pt x="28659" y="5237"/>
                  </a:cubicBezTo>
                  <a:cubicBezTo>
                    <a:pt x="28754" y="5189"/>
                    <a:pt x="28861" y="5153"/>
                    <a:pt x="28956" y="5106"/>
                  </a:cubicBezTo>
                  <a:close/>
                  <a:moveTo>
                    <a:pt x="28349" y="5391"/>
                  </a:moveTo>
                  <a:cubicBezTo>
                    <a:pt x="28349" y="5558"/>
                    <a:pt x="28361" y="5701"/>
                    <a:pt x="28421" y="5820"/>
                  </a:cubicBezTo>
                  <a:cubicBezTo>
                    <a:pt x="28421" y="5832"/>
                    <a:pt x="28445" y="5832"/>
                    <a:pt x="28456" y="5832"/>
                  </a:cubicBezTo>
                  <a:cubicBezTo>
                    <a:pt x="28278" y="5939"/>
                    <a:pt x="28099" y="6046"/>
                    <a:pt x="27921" y="6165"/>
                  </a:cubicBezTo>
                  <a:cubicBezTo>
                    <a:pt x="27992" y="5987"/>
                    <a:pt x="28004" y="5760"/>
                    <a:pt x="28004" y="5546"/>
                  </a:cubicBezTo>
                  <a:cubicBezTo>
                    <a:pt x="28052" y="5534"/>
                    <a:pt x="28111" y="5510"/>
                    <a:pt x="28171" y="5475"/>
                  </a:cubicBezTo>
                  <a:lnTo>
                    <a:pt x="28349" y="5391"/>
                  </a:lnTo>
                  <a:close/>
                  <a:moveTo>
                    <a:pt x="45066" y="5963"/>
                  </a:moveTo>
                  <a:lnTo>
                    <a:pt x="45066" y="6284"/>
                  </a:lnTo>
                  <a:lnTo>
                    <a:pt x="45018" y="6332"/>
                  </a:lnTo>
                  <a:lnTo>
                    <a:pt x="45066" y="5963"/>
                  </a:lnTo>
                  <a:close/>
                  <a:moveTo>
                    <a:pt x="44970" y="6653"/>
                  </a:moveTo>
                  <a:cubicBezTo>
                    <a:pt x="44970" y="6665"/>
                    <a:pt x="44970" y="6689"/>
                    <a:pt x="44982" y="6701"/>
                  </a:cubicBezTo>
                  <a:cubicBezTo>
                    <a:pt x="44970" y="6713"/>
                    <a:pt x="44970" y="6749"/>
                    <a:pt x="44958" y="6761"/>
                  </a:cubicBezTo>
                  <a:cubicBezTo>
                    <a:pt x="44958" y="6725"/>
                    <a:pt x="44958" y="6689"/>
                    <a:pt x="44970" y="6653"/>
                  </a:cubicBezTo>
                  <a:close/>
                  <a:moveTo>
                    <a:pt x="27706" y="5737"/>
                  </a:moveTo>
                  <a:cubicBezTo>
                    <a:pt x="27694" y="5891"/>
                    <a:pt x="27694" y="6058"/>
                    <a:pt x="27742" y="6213"/>
                  </a:cubicBezTo>
                  <a:cubicBezTo>
                    <a:pt x="27754" y="6237"/>
                    <a:pt x="27766" y="6249"/>
                    <a:pt x="27802" y="6261"/>
                  </a:cubicBezTo>
                  <a:cubicBezTo>
                    <a:pt x="27373" y="6522"/>
                    <a:pt x="26932" y="6784"/>
                    <a:pt x="26504" y="7058"/>
                  </a:cubicBezTo>
                  <a:cubicBezTo>
                    <a:pt x="26563" y="6820"/>
                    <a:pt x="26575" y="6558"/>
                    <a:pt x="26575" y="6308"/>
                  </a:cubicBezTo>
                  <a:cubicBezTo>
                    <a:pt x="26718" y="6213"/>
                    <a:pt x="26861" y="6130"/>
                    <a:pt x="27028" y="6058"/>
                  </a:cubicBezTo>
                  <a:lnTo>
                    <a:pt x="27028" y="6058"/>
                  </a:lnTo>
                  <a:cubicBezTo>
                    <a:pt x="27016" y="6189"/>
                    <a:pt x="27016" y="6332"/>
                    <a:pt x="27040" y="6463"/>
                  </a:cubicBezTo>
                  <a:cubicBezTo>
                    <a:pt x="27045" y="6519"/>
                    <a:pt x="27088" y="6544"/>
                    <a:pt x="27135" y="6544"/>
                  </a:cubicBezTo>
                  <a:cubicBezTo>
                    <a:pt x="27188" y="6544"/>
                    <a:pt x="27247" y="6513"/>
                    <a:pt x="27266" y="6463"/>
                  </a:cubicBezTo>
                  <a:cubicBezTo>
                    <a:pt x="27302" y="6284"/>
                    <a:pt x="27325" y="6106"/>
                    <a:pt x="27337" y="5915"/>
                  </a:cubicBezTo>
                  <a:cubicBezTo>
                    <a:pt x="27456" y="5856"/>
                    <a:pt x="27587" y="5796"/>
                    <a:pt x="27706" y="5737"/>
                  </a:cubicBezTo>
                  <a:close/>
                  <a:moveTo>
                    <a:pt x="26278" y="6415"/>
                  </a:moveTo>
                  <a:lnTo>
                    <a:pt x="26278" y="6415"/>
                  </a:lnTo>
                  <a:cubicBezTo>
                    <a:pt x="26254" y="6642"/>
                    <a:pt x="26242" y="6880"/>
                    <a:pt x="26266" y="7106"/>
                  </a:cubicBezTo>
                  <a:cubicBezTo>
                    <a:pt x="26266" y="7118"/>
                    <a:pt x="26278" y="7130"/>
                    <a:pt x="26301" y="7142"/>
                  </a:cubicBezTo>
                  <a:cubicBezTo>
                    <a:pt x="26182" y="7225"/>
                    <a:pt x="26063" y="7296"/>
                    <a:pt x="25920" y="7368"/>
                  </a:cubicBezTo>
                  <a:cubicBezTo>
                    <a:pt x="25956" y="7249"/>
                    <a:pt x="25908" y="7142"/>
                    <a:pt x="25908" y="7023"/>
                  </a:cubicBezTo>
                  <a:cubicBezTo>
                    <a:pt x="25897" y="6892"/>
                    <a:pt x="25897" y="6749"/>
                    <a:pt x="25908" y="6606"/>
                  </a:cubicBezTo>
                  <a:cubicBezTo>
                    <a:pt x="26039" y="6546"/>
                    <a:pt x="26159" y="6475"/>
                    <a:pt x="26278" y="6415"/>
                  </a:cubicBezTo>
                  <a:close/>
                  <a:moveTo>
                    <a:pt x="25647" y="6749"/>
                  </a:moveTo>
                  <a:lnTo>
                    <a:pt x="25647" y="6749"/>
                  </a:lnTo>
                  <a:cubicBezTo>
                    <a:pt x="25611" y="6999"/>
                    <a:pt x="25611" y="7296"/>
                    <a:pt x="25766" y="7475"/>
                  </a:cubicBezTo>
                  <a:cubicBezTo>
                    <a:pt x="25647" y="7558"/>
                    <a:pt x="25504" y="7642"/>
                    <a:pt x="25385" y="7713"/>
                  </a:cubicBezTo>
                  <a:cubicBezTo>
                    <a:pt x="25373" y="7642"/>
                    <a:pt x="25361" y="7558"/>
                    <a:pt x="25361" y="7475"/>
                  </a:cubicBezTo>
                  <a:cubicBezTo>
                    <a:pt x="25325" y="7296"/>
                    <a:pt x="25301" y="7106"/>
                    <a:pt x="25266" y="6927"/>
                  </a:cubicBezTo>
                  <a:cubicBezTo>
                    <a:pt x="25385" y="6868"/>
                    <a:pt x="25527" y="6808"/>
                    <a:pt x="25647" y="6749"/>
                  </a:cubicBezTo>
                  <a:close/>
                  <a:moveTo>
                    <a:pt x="25004" y="7058"/>
                  </a:moveTo>
                  <a:cubicBezTo>
                    <a:pt x="25016" y="7201"/>
                    <a:pt x="25016" y="7368"/>
                    <a:pt x="25027" y="7523"/>
                  </a:cubicBezTo>
                  <a:cubicBezTo>
                    <a:pt x="25051" y="7654"/>
                    <a:pt x="25051" y="7773"/>
                    <a:pt x="25075" y="7892"/>
                  </a:cubicBezTo>
                  <a:cubicBezTo>
                    <a:pt x="24968" y="7951"/>
                    <a:pt x="24873" y="8023"/>
                    <a:pt x="24765" y="8082"/>
                  </a:cubicBezTo>
                  <a:cubicBezTo>
                    <a:pt x="24754" y="7975"/>
                    <a:pt x="24718" y="7856"/>
                    <a:pt x="24694" y="7737"/>
                  </a:cubicBezTo>
                  <a:cubicBezTo>
                    <a:pt x="24658" y="7582"/>
                    <a:pt x="24658" y="7427"/>
                    <a:pt x="24670" y="7261"/>
                  </a:cubicBezTo>
                  <a:cubicBezTo>
                    <a:pt x="24670" y="7249"/>
                    <a:pt x="24658" y="7237"/>
                    <a:pt x="24658" y="7225"/>
                  </a:cubicBezTo>
                  <a:cubicBezTo>
                    <a:pt x="24777" y="7165"/>
                    <a:pt x="24896" y="7118"/>
                    <a:pt x="25004" y="7058"/>
                  </a:cubicBezTo>
                  <a:close/>
                  <a:moveTo>
                    <a:pt x="23301" y="7880"/>
                  </a:moveTo>
                  <a:cubicBezTo>
                    <a:pt x="23301" y="7892"/>
                    <a:pt x="23289" y="7904"/>
                    <a:pt x="23289" y="7915"/>
                  </a:cubicBezTo>
                  <a:cubicBezTo>
                    <a:pt x="23289" y="7975"/>
                    <a:pt x="23289" y="8035"/>
                    <a:pt x="23301" y="8094"/>
                  </a:cubicBezTo>
                  <a:cubicBezTo>
                    <a:pt x="23241" y="8046"/>
                    <a:pt x="23170" y="7999"/>
                    <a:pt x="23099" y="7963"/>
                  </a:cubicBezTo>
                  <a:cubicBezTo>
                    <a:pt x="23170" y="7939"/>
                    <a:pt x="23230" y="7904"/>
                    <a:pt x="23301" y="7880"/>
                  </a:cubicBezTo>
                  <a:close/>
                  <a:moveTo>
                    <a:pt x="47328" y="7463"/>
                  </a:moveTo>
                  <a:cubicBezTo>
                    <a:pt x="47352" y="7582"/>
                    <a:pt x="47387" y="7725"/>
                    <a:pt x="47387" y="7892"/>
                  </a:cubicBezTo>
                  <a:cubicBezTo>
                    <a:pt x="47399" y="7951"/>
                    <a:pt x="47423" y="7999"/>
                    <a:pt x="47471" y="8023"/>
                  </a:cubicBezTo>
                  <a:cubicBezTo>
                    <a:pt x="47435" y="8046"/>
                    <a:pt x="47399" y="8082"/>
                    <a:pt x="47352" y="8118"/>
                  </a:cubicBezTo>
                  <a:cubicBezTo>
                    <a:pt x="47316" y="8142"/>
                    <a:pt x="47268" y="8154"/>
                    <a:pt x="47221" y="8189"/>
                  </a:cubicBezTo>
                  <a:cubicBezTo>
                    <a:pt x="47268" y="7951"/>
                    <a:pt x="47316" y="7701"/>
                    <a:pt x="47328" y="7463"/>
                  </a:cubicBezTo>
                  <a:close/>
                  <a:moveTo>
                    <a:pt x="22789" y="8106"/>
                  </a:moveTo>
                  <a:cubicBezTo>
                    <a:pt x="22789" y="8130"/>
                    <a:pt x="22813" y="8130"/>
                    <a:pt x="22849" y="8130"/>
                  </a:cubicBezTo>
                  <a:cubicBezTo>
                    <a:pt x="22860" y="8142"/>
                    <a:pt x="22860" y="8154"/>
                    <a:pt x="22872" y="8154"/>
                  </a:cubicBezTo>
                  <a:cubicBezTo>
                    <a:pt x="22825" y="8154"/>
                    <a:pt x="22801" y="8189"/>
                    <a:pt x="22789" y="8225"/>
                  </a:cubicBezTo>
                  <a:lnTo>
                    <a:pt x="22706" y="8154"/>
                  </a:lnTo>
                  <a:cubicBezTo>
                    <a:pt x="22741" y="8142"/>
                    <a:pt x="22753" y="8130"/>
                    <a:pt x="22789" y="8106"/>
                  </a:cubicBezTo>
                  <a:close/>
                  <a:moveTo>
                    <a:pt x="23134" y="8225"/>
                  </a:moveTo>
                  <a:cubicBezTo>
                    <a:pt x="23170" y="8249"/>
                    <a:pt x="23218" y="8261"/>
                    <a:pt x="23241" y="8273"/>
                  </a:cubicBezTo>
                  <a:cubicBezTo>
                    <a:pt x="23253" y="8281"/>
                    <a:pt x="23264" y="8283"/>
                    <a:pt x="23273" y="8283"/>
                  </a:cubicBezTo>
                  <a:cubicBezTo>
                    <a:pt x="23292" y="8283"/>
                    <a:pt x="23305" y="8273"/>
                    <a:pt x="23313" y="8273"/>
                  </a:cubicBezTo>
                  <a:cubicBezTo>
                    <a:pt x="23313" y="8320"/>
                    <a:pt x="23337" y="8344"/>
                    <a:pt x="23349" y="8392"/>
                  </a:cubicBezTo>
                  <a:cubicBezTo>
                    <a:pt x="23277" y="8332"/>
                    <a:pt x="23218" y="8296"/>
                    <a:pt x="23134" y="8225"/>
                  </a:cubicBezTo>
                  <a:close/>
                  <a:moveTo>
                    <a:pt x="23682" y="7713"/>
                  </a:moveTo>
                  <a:cubicBezTo>
                    <a:pt x="23658" y="7975"/>
                    <a:pt x="23658" y="8296"/>
                    <a:pt x="23718" y="8570"/>
                  </a:cubicBezTo>
                  <a:cubicBezTo>
                    <a:pt x="23682" y="8558"/>
                    <a:pt x="23634" y="8523"/>
                    <a:pt x="23587" y="8511"/>
                  </a:cubicBezTo>
                  <a:cubicBezTo>
                    <a:pt x="23551" y="8320"/>
                    <a:pt x="23515" y="8130"/>
                    <a:pt x="23503" y="7915"/>
                  </a:cubicBezTo>
                  <a:cubicBezTo>
                    <a:pt x="23503" y="7856"/>
                    <a:pt x="23456" y="7832"/>
                    <a:pt x="23408" y="7832"/>
                  </a:cubicBezTo>
                  <a:cubicBezTo>
                    <a:pt x="23503" y="7785"/>
                    <a:pt x="23587" y="7737"/>
                    <a:pt x="23682" y="7713"/>
                  </a:cubicBezTo>
                  <a:close/>
                  <a:moveTo>
                    <a:pt x="24432" y="7344"/>
                  </a:moveTo>
                  <a:lnTo>
                    <a:pt x="24432" y="7344"/>
                  </a:lnTo>
                  <a:cubicBezTo>
                    <a:pt x="24396" y="7642"/>
                    <a:pt x="24396" y="7999"/>
                    <a:pt x="24527" y="8261"/>
                  </a:cubicBezTo>
                  <a:cubicBezTo>
                    <a:pt x="24468" y="8296"/>
                    <a:pt x="24408" y="8332"/>
                    <a:pt x="24361" y="8368"/>
                  </a:cubicBezTo>
                  <a:cubicBezTo>
                    <a:pt x="24373" y="8237"/>
                    <a:pt x="24349" y="8142"/>
                    <a:pt x="24325" y="8011"/>
                  </a:cubicBezTo>
                  <a:cubicBezTo>
                    <a:pt x="24313" y="7844"/>
                    <a:pt x="24313" y="7701"/>
                    <a:pt x="24325" y="7534"/>
                  </a:cubicBezTo>
                  <a:cubicBezTo>
                    <a:pt x="24325" y="7481"/>
                    <a:pt x="24289" y="7454"/>
                    <a:pt x="24252" y="7454"/>
                  </a:cubicBezTo>
                  <a:cubicBezTo>
                    <a:pt x="24215" y="7454"/>
                    <a:pt x="24176" y="7481"/>
                    <a:pt x="24170" y="7534"/>
                  </a:cubicBezTo>
                  <a:cubicBezTo>
                    <a:pt x="24134" y="7796"/>
                    <a:pt x="24075" y="8177"/>
                    <a:pt x="24230" y="8416"/>
                  </a:cubicBezTo>
                  <a:cubicBezTo>
                    <a:pt x="24230" y="8427"/>
                    <a:pt x="24242" y="8427"/>
                    <a:pt x="24254" y="8439"/>
                  </a:cubicBezTo>
                  <a:cubicBezTo>
                    <a:pt x="24170" y="8499"/>
                    <a:pt x="24075" y="8558"/>
                    <a:pt x="23992" y="8606"/>
                  </a:cubicBezTo>
                  <a:cubicBezTo>
                    <a:pt x="23956" y="8475"/>
                    <a:pt x="23932" y="8320"/>
                    <a:pt x="23920" y="8189"/>
                  </a:cubicBezTo>
                  <a:cubicBezTo>
                    <a:pt x="23896" y="7999"/>
                    <a:pt x="23884" y="7796"/>
                    <a:pt x="23896" y="7606"/>
                  </a:cubicBezTo>
                  <a:cubicBezTo>
                    <a:pt x="24063" y="7523"/>
                    <a:pt x="24242" y="7427"/>
                    <a:pt x="24432" y="7344"/>
                  </a:cubicBezTo>
                  <a:close/>
                  <a:moveTo>
                    <a:pt x="21896" y="8535"/>
                  </a:moveTo>
                  <a:lnTo>
                    <a:pt x="21896" y="8535"/>
                  </a:lnTo>
                  <a:cubicBezTo>
                    <a:pt x="21860" y="8606"/>
                    <a:pt x="21848" y="8666"/>
                    <a:pt x="21825" y="8749"/>
                  </a:cubicBezTo>
                  <a:lnTo>
                    <a:pt x="21825" y="8606"/>
                  </a:lnTo>
                  <a:cubicBezTo>
                    <a:pt x="21825" y="8570"/>
                    <a:pt x="21860" y="8547"/>
                    <a:pt x="21896" y="8535"/>
                  </a:cubicBezTo>
                  <a:close/>
                  <a:moveTo>
                    <a:pt x="26099" y="7665"/>
                  </a:moveTo>
                  <a:cubicBezTo>
                    <a:pt x="25539" y="8046"/>
                    <a:pt x="25004" y="8463"/>
                    <a:pt x="24468" y="8880"/>
                  </a:cubicBezTo>
                  <a:cubicBezTo>
                    <a:pt x="24337" y="8832"/>
                    <a:pt x="24182" y="8785"/>
                    <a:pt x="24051" y="8725"/>
                  </a:cubicBezTo>
                  <a:cubicBezTo>
                    <a:pt x="24730" y="8380"/>
                    <a:pt x="25420" y="8023"/>
                    <a:pt x="26099" y="7665"/>
                  </a:cubicBezTo>
                  <a:close/>
                  <a:moveTo>
                    <a:pt x="39767" y="2141"/>
                  </a:moveTo>
                  <a:cubicBezTo>
                    <a:pt x="39886" y="2141"/>
                    <a:pt x="39982" y="2141"/>
                    <a:pt x="40101" y="2153"/>
                  </a:cubicBezTo>
                  <a:cubicBezTo>
                    <a:pt x="37303" y="4558"/>
                    <a:pt x="34374" y="6749"/>
                    <a:pt x="31433" y="8939"/>
                  </a:cubicBezTo>
                  <a:cubicBezTo>
                    <a:pt x="31326" y="8963"/>
                    <a:pt x="31219" y="8987"/>
                    <a:pt x="31123" y="8999"/>
                  </a:cubicBezTo>
                  <a:cubicBezTo>
                    <a:pt x="31016" y="9023"/>
                    <a:pt x="30921" y="9023"/>
                    <a:pt x="30826" y="9035"/>
                  </a:cubicBezTo>
                  <a:cubicBezTo>
                    <a:pt x="33945" y="7070"/>
                    <a:pt x="36898" y="4748"/>
                    <a:pt x="39684" y="2379"/>
                  </a:cubicBezTo>
                  <a:cubicBezTo>
                    <a:pt x="39779" y="2308"/>
                    <a:pt x="39791" y="2212"/>
                    <a:pt x="39767" y="2141"/>
                  </a:cubicBezTo>
                  <a:close/>
                  <a:moveTo>
                    <a:pt x="33743" y="3796"/>
                  </a:moveTo>
                  <a:lnTo>
                    <a:pt x="33743" y="3796"/>
                  </a:lnTo>
                  <a:cubicBezTo>
                    <a:pt x="30861" y="5475"/>
                    <a:pt x="27992" y="7225"/>
                    <a:pt x="25313" y="9166"/>
                  </a:cubicBezTo>
                  <a:cubicBezTo>
                    <a:pt x="25099" y="9106"/>
                    <a:pt x="24885" y="9035"/>
                    <a:pt x="24670" y="8963"/>
                  </a:cubicBezTo>
                  <a:cubicBezTo>
                    <a:pt x="27647" y="7106"/>
                    <a:pt x="30659" y="5415"/>
                    <a:pt x="33743" y="3796"/>
                  </a:cubicBezTo>
                  <a:close/>
                  <a:moveTo>
                    <a:pt x="38303" y="2141"/>
                  </a:moveTo>
                  <a:cubicBezTo>
                    <a:pt x="35291" y="4570"/>
                    <a:pt x="32266" y="6963"/>
                    <a:pt x="29159" y="9261"/>
                  </a:cubicBezTo>
                  <a:cubicBezTo>
                    <a:pt x="28587" y="9332"/>
                    <a:pt x="28004" y="9392"/>
                    <a:pt x="27444" y="9404"/>
                  </a:cubicBezTo>
                  <a:cubicBezTo>
                    <a:pt x="30909" y="7118"/>
                    <a:pt x="34660" y="4927"/>
                    <a:pt x="37743" y="2189"/>
                  </a:cubicBezTo>
                  <a:cubicBezTo>
                    <a:pt x="37934" y="2165"/>
                    <a:pt x="38124" y="2141"/>
                    <a:pt x="38303" y="2141"/>
                  </a:cubicBezTo>
                  <a:close/>
                  <a:moveTo>
                    <a:pt x="34469" y="3879"/>
                  </a:moveTo>
                  <a:lnTo>
                    <a:pt x="34469" y="3879"/>
                  </a:lnTo>
                  <a:cubicBezTo>
                    <a:pt x="31754" y="5618"/>
                    <a:pt x="29171" y="7618"/>
                    <a:pt x="26575" y="9428"/>
                  </a:cubicBezTo>
                  <a:lnTo>
                    <a:pt x="26420" y="9428"/>
                  </a:lnTo>
                  <a:cubicBezTo>
                    <a:pt x="26159" y="9380"/>
                    <a:pt x="25897" y="9320"/>
                    <a:pt x="25647" y="9261"/>
                  </a:cubicBezTo>
                  <a:cubicBezTo>
                    <a:pt x="28635" y="7582"/>
                    <a:pt x="31540" y="5701"/>
                    <a:pt x="34469" y="3879"/>
                  </a:cubicBezTo>
                  <a:close/>
                  <a:moveTo>
                    <a:pt x="46695" y="6854"/>
                  </a:moveTo>
                  <a:cubicBezTo>
                    <a:pt x="46825" y="6854"/>
                    <a:pt x="46938" y="6889"/>
                    <a:pt x="47042" y="6951"/>
                  </a:cubicBezTo>
                  <a:cubicBezTo>
                    <a:pt x="47018" y="7118"/>
                    <a:pt x="46994" y="7284"/>
                    <a:pt x="47018" y="7427"/>
                  </a:cubicBezTo>
                  <a:cubicBezTo>
                    <a:pt x="47018" y="7451"/>
                    <a:pt x="47030" y="7475"/>
                    <a:pt x="47042" y="7499"/>
                  </a:cubicBezTo>
                  <a:cubicBezTo>
                    <a:pt x="46983" y="7773"/>
                    <a:pt x="46935" y="8023"/>
                    <a:pt x="46923" y="8296"/>
                  </a:cubicBezTo>
                  <a:cubicBezTo>
                    <a:pt x="46923" y="8320"/>
                    <a:pt x="46935" y="8332"/>
                    <a:pt x="46935" y="8344"/>
                  </a:cubicBezTo>
                  <a:cubicBezTo>
                    <a:pt x="46744" y="8475"/>
                    <a:pt x="46554" y="8606"/>
                    <a:pt x="46352" y="8773"/>
                  </a:cubicBezTo>
                  <a:cubicBezTo>
                    <a:pt x="45828" y="9189"/>
                    <a:pt x="45280" y="9582"/>
                    <a:pt x="44732" y="9975"/>
                  </a:cubicBezTo>
                  <a:lnTo>
                    <a:pt x="44720" y="9963"/>
                  </a:lnTo>
                  <a:cubicBezTo>
                    <a:pt x="44828" y="9320"/>
                    <a:pt x="44887" y="8677"/>
                    <a:pt x="44958" y="8035"/>
                  </a:cubicBezTo>
                  <a:cubicBezTo>
                    <a:pt x="44970" y="7951"/>
                    <a:pt x="44899" y="7904"/>
                    <a:pt x="44828" y="7892"/>
                  </a:cubicBezTo>
                  <a:cubicBezTo>
                    <a:pt x="45006" y="7737"/>
                    <a:pt x="45197" y="7594"/>
                    <a:pt x="45387" y="7439"/>
                  </a:cubicBezTo>
                  <a:lnTo>
                    <a:pt x="45387" y="7439"/>
                  </a:lnTo>
                  <a:cubicBezTo>
                    <a:pt x="45256" y="8058"/>
                    <a:pt x="45125" y="8666"/>
                    <a:pt x="45018" y="9273"/>
                  </a:cubicBezTo>
                  <a:cubicBezTo>
                    <a:pt x="44989" y="9424"/>
                    <a:pt x="45109" y="9527"/>
                    <a:pt x="45228" y="9527"/>
                  </a:cubicBezTo>
                  <a:cubicBezTo>
                    <a:pt x="45307" y="9527"/>
                    <a:pt x="45385" y="9483"/>
                    <a:pt x="45423" y="9380"/>
                  </a:cubicBezTo>
                  <a:cubicBezTo>
                    <a:pt x="45435" y="9320"/>
                    <a:pt x="45459" y="9249"/>
                    <a:pt x="45482" y="9189"/>
                  </a:cubicBezTo>
                  <a:cubicBezTo>
                    <a:pt x="45494" y="9142"/>
                    <a:pt x="45482" y="9094"/>
                    <a:pt x="45459" y="9070"/>
                  </a:cubicBezTo>
                  <a:cubicBezTo>
                    <a:pt x="45554" y="8475"/>
                    <a:pt x="45625" y="7880"/>
                    <a:pt x="45697" y="7284"/>
                  </a:cubicBezTo>
                  <a:cubicBezTo>
                    <a:pt x="45697" y="7261"/>
                    <a:pt x="45685" y="7249"/>
                    <a:pt x="45685" y="7237"/>
                  </a:cubicBezTo>
                  <a:cubicBezTo>
                    <a:pt x="45756" y="7189"/>
                    <a:pt x="45840" y="7142"/>
                    <a:pt x="45923" y="7106"/>
                  </a:cubicBezTo>
                  <a:lnTo>
                    <a:pt x="45923" y="7106"/>
                  </a:lnTo>
                  <a:cubicBezTo>
                    <a:pt x="45804" y="7665"/>
                    <a:pt x="45685" y="8249"/>
                    <a:pt x="45601" y="8832"/>
                  </a:cubicBezTo>
                  <a:cubicBezTo>
                    <a:pt x="45580" y="8963"/>
                    <a:pt x="45686" y="9053"/>
                    <a:pt x="45791" y="9053"/>
                  </a:cubicBezTo>
                  <a:cubicBezTo>
                    <a:pt x="45859" y="9053"/>
                    <a:pt x="45926" y="9016"/>
                    <a:pt x="45959" y="8928"/>
                  </a:cubicBezTo>
                  <a:cubicBezTo>
                    <a:pt x="45994" y="8797"/>
                    <a:pt x="46030" y="8666"/>
                    <a:pt x="46078" y="8535"/>
                  </a:cubicBezTo>
                  <a:cubicBezTo>
                    <a:pt x="46090" y="8487"/>
                    <a:pt x="46078" y="8439"/>
                    <a:pt x="46042" y="8416"/>
                  </a:cubicBezTo>
                  <a:cubicBezTo>
                    <a:pt x="46113" y="7951"/>
                    <a:pt x="46173" y="7475"/>
                    <a:pt x="46256" y="7011"/>
                  </a:cubicBezTo>
                  <a:lnTo>
                    <a:pt x="46256" y="6963"/>
                  </a:lnTo>
                  <a:cubicBezTo>
                    <a:pt x="46316" y="6939"/>
                    <a:pt x="46375" y="6927"/>
                    <a:pt x="46435" y="6903"/>
                  </a:cubicBezTo>
                  <a:lnTo>
                    <a:pt x="46435" y="6903"/>
                  </a:lnTo>
                  <a:cubicBezTo>
                    <a:pt x="46435" y="7142"/>
                    <a:pt x="46435" y="7404"/>
                    <a:pt x="46399" y="7642"/>
                  </a:cubicBezTo>
                  <a:cubicBezTo>
                    <a:pt x="46375" y="7915"/>
                    <a:pt x="46256" y="8213"/>
                    <a:pt x="46280" y="8487"/>
                  </a:cubicBezTo>
                  <a:cubicBezTo>
                    <a:pt x="46287" y="8554"/>
                    <a:pt x="46341" y="8593"/>
                    <a:pt x="46397" y="8593"/>
                  </a:cubicBezTo>
                  <a:cubicBezTo>
                    <a:pt x="46432" y="8593"/>
                    <a:pt x="46467" y="8578"/>
                    <a:pt x="46494" y="8547"/>
                  </a:cubicBezTo>
                  <a:cubicBezTo>
                    <a:pt x="46649" y="8320"/>
                    <a:pt x="46649" y="7963"/>
                    <a:pt x="46685" y="7701"/>
                  </a:cubicBezTo>
                  <a:cubicBezTo>
                    <a:pt x="46697" y="7415"/>
                    <a:pt x="46685" y="7142"/>
                    <a:pt x="46637" y="6856"/>
                  </a:cubicBezTo>
                  <a:cubicBezTo>
                    <a:pt x="46657" y="6854"/>
                    <a:pt x="46676" y="6854"/>
                    <a:pt x="46695" y="6854"/>
                  </a:cubicBezTo>
                  <a:close/>
                  <a:moveTo>
                    <a:pt x="47471" y="8630"/>
                  </a:moveTo>
                  <a:cubicBezTo>
                    <a:pt x="46661" y="9154"/>
                    <a:pt x="45851" y="9701"/>
                    <a:pt x="45054" y="10273"/>
                  </a:cubicBezTo>
                  <a:cubicBezTo>
                    <a:pt x="45590" y="9868"/>
                    <a:pt x="46101" y="9451"/>
                    <a:pt x="46673" y="9094"/>
                  </a:cubicBezTo>
                  <a:cubicBezTo>
                    <a:pt x="46935" y="8916"/>
                    <a:pt x="47209" y="8749"/>
                    <a:pt x="47471" y="8630"/>
                  </a:cubicBezTo>
                  <a:close/>
                  <a:moveTo>
                    <a:pt x="43042" y="9404"/>
                  </a:moveTo>
                  <a:lnTo>
                    <a:pt x="43042" y="9404"/>
                  </a:lnTo>
                  <a:cubicBezTo>
                    <a:pt x="42982" y="9725"/>
                    <a:pt x="42923" y="10047"/>
                    <a:pt x="42875" y="10380"/>
                  </a:cubicBezTo>
                  <a:lnTo>
                    <a:pt x="42827" y="9570"/>
                  </a:lnTo>
                  <a:cubicBezTo>
                    <a:pt x="42911" y="9511"/>
                    <a:pt x="42982" y="9463"/>
                    <a:pt x="43042" y="9404"/>
                  </a:cubicBezTo>
                  <a:close/>
                  <a:moveTo>
                    <a:pt x="44673" y="8023"/>
                  </a:moveTo>
                  <a:lnTo>
                    <a:pt x="44673" y="8023"/>
                  </a:lnTo>
                  <a:cubicBezTo>
                    <a:pt x="44554" y="8725"/>
                    <a:pt x="44399" y="9439"/>
                    <a:pt x="44316" y="10154"/>
                  </a:cubicBezTo>
                  <a:cubicBezTo>
                    <a:pt x="44316" y="10201"/>
                    <a:pt x="44316" y="10225"/>
                    <a:pt x="44339" y="10261"/>
                  </a:cubicBezTo>
                  <a:lnTo>
                    <a:pt x="43625" y="10749"/>
                  </a:lnTo>
                  <a:lnTo>
                    <a:pt x="43625" y="10713"/>
                  </a:lnTo>
                  <a:lnTo>
                    <a:pt x="43625" y="10690"/>
                  </a:lnTo>
                  <a:cubicBezTo>
                    <a:pt x="43708" y="10154"/>
                    <a:pt x="43780" y="9606"/>
                    <a:pt x="43851" y="9070"/>
                  </a:cubicBezTo>
                  <a:cubicBezTo>
                    <a:pt x="43871" y="8970"/>
                    <a:pt x="43790" y="8895"/>
                    <a:pt x="43714" y="8895"/>
                  </a:cubicBezTo>
                  <a:cubicBezTo>
                    <a:pt x="43700" y="8895"/>
                    <a:pt x="43686" y="8898"/>
                    <a:pt x="43673" y="8904"/>
                  </a:cubicBezTo>
                  <a:cubicBezTo>
                    <a:pt x="43768" y="8808"/>
                    <a:pt x="43887" y="8725"/>
                    <a:pt x="44006" y="8606"/>
                  </a:cubicBezTo>
                  <a:lnTo>
                    <a:pt x="44006" y="8606"/>
                  </a:lnTo>
                  <a:cubicBezTo>
                    <a:pt x="43958" y="8916"/>
                    <a:pt x="43899" y="9213"/>
                    <a:pt x="43851" y="9523"/>
                  </a:cubicBezTo>
                  <a:cubicBezTo>
                    <a:pt x="43815" y="9820"/>
                    <a:pt x="43720" y="10118"/>
                    <a:pt x="43768" y="10440"/>
                  </a:cubicBezTo>
                  <a:cubicBezTo>
                    <a:pt x="43774" y="10486"/>
                    <a:pt x="43822" y="10510"/>
                    <a:pt x="43869" y="10510"/>
                  </a:cubicBezTo>
                  <a:cubicBezTo>
                    <a:pt x="43906" y="10510"/>
                    <a:pt x="43943" y="10495"/>
                    <a:pt x="43958" y="10463"/>
                  </a:cubicBezTo>
                  <a:cubicBezTo>
                    <a:pt x="44101" y="10178"/>
                    <a:pt x="44101" y="9868"/>
                    <a:pt x="44125" y="9570"/>
                  </a:cubicBezTo>
                  <a:cubicBezTo>
                    <a:pt x="44173" y="9189"/>
                    <a:pt x="44208" y="8808"/>
                    <a:pt x="44268" y="8427"/>
                  </a:cubicBezTo>
                  <a:cubicBezTo>
                    <a:pt x="44268" y="8416"/>
                    <a:pt x="44256" y="8416"/>
                    <a:pt x="44256" y="8392"/>
                  </a:cubicBezTo>
                  <a:cubicBezTo>
                    <a:pt x="44399" y="8273"/>
                    <a:pt x="44530" y="8154"/>
                    <a:pt x="44673" y="8023"/>
                  </a:cubicBezTo>
                  <a:close/>
                  <a:moveTo>
                    <a:pt x="20836" y="9737"/>
                  </a:moveTo>
                  <a:cubicBezTo>
                    <a:pt x="20860" y="9761"/>
                    <a:pt x="20848" y="9797"/>
                    <a:pt x="20836" y="9832"/>
                  </a:cubicBezTo>
                  <a:cubicBezTo>
                    <a:pt x="20801" y="10130"/>
                    <a:pt x="20717" y="10487"/>
                    <a:pt x="20777" y="10785"/>
                  </a:cubicBezTo>
                  <a:lnTo>
                    <a:pt x="20682" y="10832"/>
                  </a:lnTo>
                  <a:cubicBezTo>
                    <a:pt x="20682" y="10809"/>
                    <a:pt x="20670" y="10785"/>
                    <a:pt x="20658" y="10761"/>
                  </a:cubicBezTo>
                  <a:cubicBezTo>
                    <a:pt x="20670" y="10511"/>
                    <a:pt x="20682" y="10273"/>
                    <a:pt x="20670" y="10011"/>
                  </a:cubicBezTo>
                  <a:cubicBezTo>
                    <a:pt x="20670" y="9940"/>
                    <a:pt x="20634" y="9892"/>
                    <a:pt x="20598" y="9856"/>
                  </a:cubicBezTo>
                  <a:cubicBezTo>
                    <a:pt x="20670" y="9809"/>
                    <a:pt x="20753" y="9773"/>
                    <a:pt x="20836" y="9737"/>
                  </a:cubicBezTo>
                  <a:close/>
                  <a:moveTo>
                    <a:pt x="43601" y="8983"/>
                  </a:moveTo>
                  <a:cubicBezTo>
                    <a:pt x="43601" y="8984"/>
                    <a:pt x="43601" y="8986"/>
                    <a:pt x="43601" y="8987"/>
                  </a:cubicBezTo>
                  <a:cubicBezTo>
                    <a:pt x="43482" y="9606"/>
                    <a:pt x="43351" y="10201"/>
                    <a:pt x="43232" y="10809"/>
                  </a:cubicBezTo>
                  <a:cubicBezTo>
                    <a:pt x="43220" y="10868"/>
                    <a:pt x="43244" y="10928"/>
                    <a:pt x="43280" y="10975"/>
                  </a:cubicBezTo>
                  <a:cubicBezTo>
                    <a:pt x="43220" y="11011"/>
                    <a:pt x="43161" y="11047"/>
                    <a:pt x="43101" y="11094"/>
                  </a:cubicBezTo>
                  <a:cubicBezTo>
                    <a:pt x="43101" y="11071"/>
                    <a:pt x="43113" y="11071"/>
                    <a:pt x="43113" y="11059"/>
                  </a:cubicBezTo>
                  <a:cubicBezTo>
                    <a:pt x="43125" y="10987"/>
                    <a:pt x="43077" y="10940"/>
                    <a:pt x="43030" y="10940"/>
                  </a:cubicBezTo>
                  <a:cubicBezTo>
                    <a:pt x="43089" y="10380"/>
                    <a:pt x="43161" y="9809"/>
                    <a:pt x="43244" y="9261"/>
                  </a:cubicBezTo>
                  <a:cubicBezTo>
                    <a:pt x="43351" y="9166"/>
                    <a:pt x="43458" y="9094"/>
                    <a:pt x="43554" y="9023"/>
                  </a:cubicBezTo>
                  <a:cubicBezTo>
                    <a:pt x="43575" y="9009"/>
                    <a:pt x="43587" y="8995"/>
                    <a:pt x="43601" y="8983"/>
                  </a:cubicBezTo>
                  <a:close/>
                  <a:moveTo>
                    <a:pt x="42208" y="10047"/>
                  </a:moveTo>
                  <a:lnTo>
                    <a:pt x="42208" y="10047"/>
                  </a:lnTo>
                  <a:cubicBezTo>
                    <a:pt x="42137" y="10428"/>
                    <a:pt x="42053" y="10821"/>
                    <a:pt x="42053" y="11213"/>
                  </a:cubicBezTo>
                  <a:cubicBezTo>
                    <a:pt x="42018" y="10892"/>
                    <a:pt x="41970" y="10582"/>
                    <a:pt x="41899" y="10273"/>
                  </a:cubicBezTo>
                  <a:lnTo>
                    <a:pt x="42208" y="10047"/>
                  </a:lnTo>
                  <a:close/>
                  <a:moveTo>
                    <a:pt x="20205" y="10035"/>
                  </a:moveTo>
                  <a:cubicBezTo>
                    <a:pt x="20205" y="10380"/>
                    <a:pt x="20182" y="10702"/>
                    <a:pt x="20134" y="11023"/>
                  </a:cubicBezTo>
                  <a:cubicBezTo>
                    <a:pt x="20122" y="11071"/>
                    <a:pt x="20134" y="11118"/>
                    <a:pt x="20134" y="11154"/>
                  </a:cubicBezTo>
                  <a:cubicBezTo>
                    <a:pt x="20015" y="11225"/>
                    <a:pt x="19896" y="11297"/>
                    <a:pt x="19789" y="11356"/>
                  </a:cubicBezTo>
                  <a:cubicBezTo>
                    <a:pt x="19812" y="11023"/>
                    <a:pt x="19789" y="10702"/>
                    <a:pt x="19789" y="10368"/>
                  </a:cubicBezTo>
                  <a:cubicBezTo>
                    <a:pt x="19789" y="10332"/>
                    <a:pt x="19777" y="10297"/>
                    <a:pt x="19765" y="10249"/>
                  </a:cubicBezTo>
                  <a:lnTo>
                    <a:pt x="20205" y="10035"/>
                  </a:lnTo>
                  <a:close/>
                  <a:moveTo>
                    <a:pt x="42577" y="9749"/>
                  </a:moveTo>
                  <a:cubicBezTo>
                    <a:pt x="42565" y="10035"/>
                    <a:pt x="42553" y="10297"/>
                    <a:pt x="42530" y="10582"/>
                  </a:cubicBezTo>
                  <a:cubicBezTo>
                    <a:pt x="42530" y="10868"/>
                    <a:pt x="42506" y="11166"/>
                    <a:pt x="42565" y="11428"/>
                  </a:cubicBezTo>
                  <a:cubicBezTo>
                    <a:pt x="42411" y="11523"/>
                    <a:pt x="42268" y="11630"/>
                    <a:pt x="42113" y="11714"/>
                  </a:cubicBezTo>
                  <a:cubicBezTo>
                    <a:pt x="42101" y="11594"/>
                    <a:pt x="42101" y="11487"/>
                    <a:pt x="42089" y="11368"/>
                  </a:cubicBezTo>
                  <a:lnTo>
                    <a:pt x="42089" y="11368"/>
                  </a:lnTo>
                  <a:cubicBezTo>
                    <a:pt x="42113" y="11416"/>
                    <a:pt x="42158" y="11443"/>
                    <a:pt x="42199" y="11443"/>
                  </a:cubicBezTo>
                  <a:cubicBezTo>
                    <a:pt x="42241" y="11443"/>
                    <a:pt x="42280" y="11416"/>
                    <a:pt x="42291" y="11356"/>
                  </a:cubicBezTo>
                  <a:cubicBezTo>
                    <a:pt x="42446" y="10880"/>
                    <a:pt x="42446" y="10332"/>
                    <a:pt x="42470" y="9820"/>
                  </a:cubicBezTo>
                  <a:cubicBezTo>
                    <a:pt x="42506" y="9797"/>
                    <a:pt x="42553" y="9761"/>
                    <a:pt x="42577" y="9749"/>
                  </a:cubicBezTo>
                  <a:close/>
                  <a:moveTo>
                    <a:pt x="19301" y="10511"/>
                  </a:moveTo>
                  <a:cubicBezTo>
                    <a:pt x="19289" y="10856"/>
                    <a:pt x="19241" y="11213"/>
                    <a:pt x="19253" y="11571"/>
                  </a:cubicBezTo>
                  <a:cubicBezTo>
                    <a:pt x="19253" y="11606"/>
                    <a:pt x="19265" y="11654"/>
                    <a:pt x="19289" y="11690"/>
                  </a:cubicBezTo>
                  <a:cubicBezTo>
                    <a:pt x="19217" y="11725"/>
                    <a:pt x="19122" y="11785"/>
                    <a:pt x="19050" y="11833"/>
                  </a:cubicBezTo>
                  <a:lnTo>
                    <a:pt x="19050" y="11702"/>
                  </a:lnTo>
                  <a:lnTo>
                    <a:pt x="19050" y="10880"/>
                  </a:lnTo>
                  <a:cubicBezTo>
                    <a:pt x="19050" y="10773"/>
                    <a:pt x="19003" y="10713"/>
                    <a:pt x="18931" y="10690"/>
                  </a:cubicBezTo>
                  <a:cubicBezTo>
                    <a:pt x="19050" y="10630"/>
                    <a:pt x="19181" y="10571"/>
                    <a:pt x="19301" y="10511"/>
                  </a:cubicBezTo>
                  <a:close/>
                  <a:moveTo>
                    <a:pt x="18598" y="10832"/>
                  </a:moveTo>
                  <a:lnTo>
                    <a:pt x="18598" y="10868"/>
                  </a:lnTo>
                  <a:cubicBezTo>
                    <a:pt x="18586" y="11130"/>
                    <a:pt x="18562" y="11416"/>
                    <a:pt x="18539" y="11690"/>
                  </a:cubicBezTo>
                  <a:cubicBezTo>
                    <a:pt x="18527" y="11868"/>
                    <a:pt x="18503" y="12023"/>
                    <a:pt x="18539" y="12166"/>
                  </a:cubicBezTo>
                  <a:cubicBezTo>
                    <a:pt x="18455" y="12214"/>
                    <a:pt x="18360" y="12285"/>
                    <a:pt x="18253" y="12345"/>
                  </a:cubicBezTo>
                  <a:cubicBezTo>
                    <a:pt x="18288" y="12214"/>
                    <a:pt x="18288" y="12083"/>
                    <a:pt x="18288" y="11952"/>
                  </a:cubicBezTo>
                  <a:cubicBezTo>
                    <a:pt x="18300" y="11654"/>
                    <a:pt x="18324" y="11344"/>
                    <a:pt x="18336" y="11047"/>
                  </a:cubicBezTo>
                  <a:cubicBezTo>
                    <a:pt x="18336" y="11011"/>
                    <a:pt x="18336" y="10987"/>
                    <a:pt x="18324" y="10963"/>
                  </a:cubicBezTo>
                  <a:cubicBezTo>
                    <a:pt x="18408" y="10928"/>
                    <a:pt x="18503" y="10880"/>
                    <a:pt x="18598" y="10832"/>
                  </a:cubicBezTo>
                  <a:close/>
                  <a:moveTo>
                    <a:pt x="41696" y="10428"/>
                  </a:moveTo>
                  <a:cubicBezTo>
                    <a:pt x="41744" y="10940"/>
                    <a:pt x="41768" y="11452"/>
                    <a:pt x="41768" y="11952"/>
                  </a:cubicBezTo>
                  <a:cubicBezTo>
                    <a:pt x="41494" y="12130"/>
                    <a:pt x="41196" y="12321"/>
                    <a:pt x="40910" y="12499"/>
                  </a:cubicBezTo>
                  <a:cubicBezTo>
                    <a:pt x="40946" y="12440"/>
                    <a:pt x="40958" y="12368"/>
                    <a:pt x="40982" y="12309"/>
                  </a:cubicBezTo>
                  <a:cubicBezTo>
                    <a:pt x="40994" y="12261"/>
                    <a:pt x="40982" y="12237"/>
                    <a:pt x="40970" y="12214"/>
                  </a:cubicBezTo>
                  <a:cubicBezTo>
                    <a:pt x="41041" y="11773"/>
                    <a:pt x="41125" y="11309"/>
                    <a:pt x="41148" y="10868"/>
                  </a:cubicBezTo>
                  <a:cubicBezTo>
                    <a:pt x="41220" y="10809"/>
                    <a:pt x="41303" y="10761"/>
                    <a:pt x="41375" y="10702"/>
                  </a:cubicBezTo>
                  <a:lnTo>
                    <a:pt x="41375" y="10702"/>
                  </a:lnTo>
                  <a:lnTo>
                    <a:pt x="41279" y="11368"/>
                  </a:lnTo>
                  <a:cubicBezTo>
                    <a:pt x="41208" y="11594"/>
                    <a:pt x="41101" y="11868"/>
                    <a:pt x="41208" y="12106"/>
                  </a:cubicBezTo>
                  <a:cubicBezTo>
                    <a:pt x="41235" y="12160"/>
                    <a:pt x="41280" y="12191"/>
                    <a:pt x="41328" y="12191"/>
                  </a:cubicBezTo>
                  <a:cubicBezTo>
                    <a:pt x="41365" y="12191"/>
                    <a:pt x="41403" y="12172"/>
                    <a:pt x="41434" y="12130"/>
                  </a:cubicBezTo>
                  <a:cubicBezTo>
                    <a:pt x="41577" y="11928"/>
                    <a:pt x="41553" y="11642"/>
                    <a:pt x="41577" y="11404"/>
                  </a:cubicBezTo>
                  <a:cubicBezTo>
                    <a:pt x="41613" y="11106"/>
                    <a:pt x="41637" y="10797"/>
                    <a:pt x="41684" y="10499"/>
                  </a:cubicBezTo>
                  <a:lnTo>
                    <a:pt x="41684" y="10451"/>
                  </a:lnTo>
                  <a:lnTo>
                    <a:pt x="41696" y="10428"/>
                  </a:lnTo>
                  <a:close/>
                  <a:moveTo>
                    <a:pt x="50769" y="8118"/>
                  </a:moveTo>
                  <a:cubicBezTo>
                    <a:pt x="51031" y="8142"/>
                    <a:pt x="51316" y="8189"/>
                    <a:pt x="51590" y="8237"/>
                  </a:cubicBezTo>
                  <a:cubicBezTo>
                    <a:pt x="49498" y="9583"/>
                    <a:pt x="47495" y="11101"/>
                    <a:pt x="45549" y="12685"/>
                  </a:cubicBezTo>
                  <a:lnTo>
                    <a:pt x="45549" y="12685"/>
                  </a:lnTo>
                  <a:cubicBezTo>
                    <a:pt x="47341" y="11198"/>
                    <a:pt x="49083" y="9640"/>
                    <a:pt x="50769" y="8118"/>
                  </a:cubicBezTo>
                  <a:close/>
                  <a:moveTo>
                    <a:pt x="21420" y="12702"/>
                  </a:moveTo>
                  <a:lnTo>
                    <a:pt x="21420" y="12916"/>
                  </a:lnTo>
                  <a:cubicBezTo>
                    <a:pt x="21420" y="12857"/>
                    <a:pt x="21384" y="12797"/>
                    <a:pt x="21336" y="12761"/>
                  </a:cubicBezTo>
                  <a:cubicBezTo>
                    <a:pt x="21372" y="12737"/>
                    <a:pt x="21396" y="12714"/>
                    <a:pt x="21420" y="12702"/>
                  </a:cubicBezTo>
                  <a:close/>
                  <a:moveTo>
                    <a:pt x="40779" y="11106"/>
                  </a:moveTo>
                  <a:cubicBezTo>
                    <a:pt x="40732" y="11535"/>
                    <a:pt x="40660" y="11964"/>
                    <a:pt x="40553" y="12416"/>
                  </a:cubicBezTo>
                  <a:cubicBezTo>
                    <a:pt x="40529" y="12535"/>
                    <a:pt x="40613" y="12607"/>
                    <a:pt x="40684" y="12618"/>
                  </a:cubicBezTo>
                  <a:cubicBezTo>
                    <a:pt x="40529" y="12726"/>
                    <a:pt x="40351" y="12833"/>
                    <a:pt x="40184" y="12940"/>
                  </a:cubicBezTo>
                  <a:cubicBezTo>
                    <a:pt x="40303" y="12714"/>
                    <a:pt x="40303" y="12464"/>
                    <a:pt x="40327" y="12202"/>
                  </a:cubicBezTo>
                  <a:cubicBezTo>
                    <a:pt x="40375" y="11904"/>
                    <a:pt x="40410" y="11606"/>
                    <a:pt x="40446" y="11333"/>
                  </a:cubicBezTo>
                  <a:cubicBezTo>
                    <a:pt x="40553" y="11249"/>
                    <a:pt x="40672" y="11178"/>
                    <a:pt x="40779" y="11106"/>
                  </a:cubicBezTo>
                  <a:close/>
                  <a:moveTo>
                    <a:pt x="40148" y="11523"/>
                  </a:moveTo>
                  <a:lnTo>
                    <a:pt x="40148" y="11523"/>
                  </a:lnTo>
                  <a:cubicBezTo>
                    <a:pt x="40125" y="11725"/>
                    <a:pt x="40089" y="11940"/>
                    <a:pt x="40041" y="12142"/>
                  </a:cubicBezTo>
                  <a:cubicBezTo>
                    <a:pt x="40017" y="12404"/>
                    <a:pt x="39934" y="12654"/>
                    <a:pt x="39982" y="12892"/>
                  </a:cubicBezTo>
                  <a:cubicBezTo>
                    <a:pt x="40002" y="12942"/>
                    <a:pt x="40046" y="12967"/>
                    <a:pt x="40095" y="12967"/>
                  </a:cubicBezTo>
                  <a:cubicBezTo>
                    <a:pt x="40105" y="12967"/>
                    <a:pt x="40115" y="12966"/>
                    <a:pt x="40125" y="12964"/>
                  </a:cubicBezTo>
                  <a:lnTo>
                    <a:pt x="40125" y="12964"/>
                  </a:lnTo>
                  <a:cubicBezTo>
                    <a:pt x="39958" y="13071"/>
                    <a:pt x="39815" y="13154"/>
                    <a:pt x="39648" y="13261"/>
                  </a:cubicBezTo>
                  <a:lnTo>
                    <a:pt x="39648" y="13238"/>
                  </a:lnTo>
                  <a:cubicBezTo>
                    <a:pt x="39601" y="13035"/>
                    <a:pt x="39708" y="12702"/>
                    <a:pt x="39720" y="12499"/>
                  </a:cubicBezTo>
                  <a:cubicBezTo>
                    <a:pt x="39755" y="12249"/>
                    <a:pt x="39779" y="12011"/>
                    <a:pt x="39803" y="11761"/>
                  </a:cubicBezTo>
                  <a:cubicBezTo>
                    <a:pt x="39922" y="11690"/>
                    <a:pt x="40029" y="11594"/>
                    <a:pt x="40148" y="11523"/>
                  </a:cubicBezTo>
                  <a:close/>
                  <a:moveTo>
                    <a:pt x="13728" y="12976"/>
                  </a:moveTo>
                  <a:cubicBezTo>
                    <a:pt x="13490" y="13118"/>
                    <a:pt x="13240" y="13249"/>
                    <a:pt x="13002" y="13392"/>
                  </a:cubicBezTo>
                  <a:cubicBezTo>
                    <a:pt x="13002" y="13380"/>
                    <a:pt x="12990" y="13369"/>
                    <a:pt x="12978" y="13357"/>
                  </a:cubicBezTo>
                  <a:cubicBezTo>
                    <a:pt x="13228" y="13238"/>
                    <a:pt x="13478" y="13095"/>
                    <a:pt x="13728" y="12976"/>
                  </a:cubicBezTo>
                  <a:close/>
                  <a:moveTo>
                    <a:pt x="17848" y="11202"/>
                  </a:moveTo>
                  <a:lnTo>
                    <a:pt x="17848" y="11202"/>
                  </a:lnTo>
                  <a:cubicBezTo>
                    <a:pt x="17812" y="11452"/>
                    <a:pt x="17800" y="11666"/>
                    <a:pt x="17765" y="11904"/>
                  </a:cubicBezTo>
                  <a:cubicBezTo>
                    <a:pt x="17741" y="12142"/>
                    <a:pt x="17669" y="12392"/>
                    <a:pt x="17860" y="12571"/>
                  </a:cubicBezTo>
                  <a:cubicBezTo>
                    <a:pt x="17872" y="12595"/>
                    <a:pt x="17872" y="12595"/>
                    <a:pt x="17884" y="12595"/>
                  </a:cubicBezTo>
                  <a:cubicBezTo>
                    <a:pt x="17765" y="12666"/>
                    <a:pt x="17634" y="12761"/>
                    <a:pt x="17515" y="12833"/>
                  </a:cubicBezTo>
                  <a:lnTo>
                    <a:pt x="16574" y="13416"/>
                  </a:lnTo>
                  <a:cubicBezTo>
                    <a:pt x="16657" y="13166"/>
                    <a:pt x="16634" y="12904"/>
                    <a:pt x="16657" y="12666"/>
                  </a:cubicBezTo>
                  <a:cubicBezTo>
                    <a:pt x="16669" y="12368"/>
                    <a:pt x="16681" y="12071"/>
                    <a:pt x="16717" y="11785"/>
                  </a:cubicBezTo>
                  <a:cubicBezTo>
                    <a:pt x="16848" y="11714"/>
                    <a:pt x="16979" y="11654"/>
                    <a:pt x="17134" y="11583"/>
                  </a:cubicBezTo>
                  <a:lnTo>
                    <a:pt x="17134" y="11583"/>
                  </a:lnTo>
                  <a:cubicBezTo>
                    <a:pt x="17110" y="11809"/>
                    <a:pt x="17098" y="12023"/>
                    <a:pt x="17086" y="12261"/>
                  </a:cubicBezTo>
                  <a:cubicBezTo>
                    <a:pt x="17038" y="12476"/>
                    <a:pt x="16979" y="12702"/>
                    <a:pt x="17110" y="12892"/>
                  </a:cubicBezTo>
                  <a:cubicBezTo>
                    <a:pt x="17138" y="12935"/>
                    <a:pt x="17193" y="12969"/>
                    <a:pt x="17247" y="12969"/>
                  </a:cubicBezTo>
                  <a:cubicBezTo>
                    <a:pt x="17283" y="12969"/>
                    <a:pt x="17319" y="12954"/>
                    <a:pt x="17348" y="12916"/>
                  </a:cubicBezTo>
                  <a:cubicBezTo>
                    <a:pt x="17503" y="12726"/>
                    <a:pt x="17467" y="12535"/>
                    <a:pt x="17455" y="12297"/>
                  </a:cubicBezTo>
                  <a:cubicBezTo>
                    <a:pt x="17455" y="12023"/>
                    <a:pt x="17443" y="11749"/>
                    <a:pt x="17443" y="11475"/>
                  </a:cubicBezTo>
                  <a:cubicBezTo>
                    <a:pt x="17443" y="11452"/>
                    <a:pt x="17443" y="11428"/>
                    <a:pt x="17431" y="11404"/>
                  </a:cubicBezTo>
                  <a:cubicBezTo>
                    <a:pt x="17562" y="11344"/>
                    <a:pt x="17693" y="11273"/>
                    <a:pt x="17848" y="11202"/>
                  </a:cubicBezTo>
                  <a:close/>
                  <a:moveTo>
                    <a:pt x="39482" y="11999"/>
                  </a:moveTo>
                  <a:cubicBezTo>
                    <a:pt x="39422" y="12285"/>
                    <a:pt x="39374" y="12559"/>
                    <a:pt x="39339" y="12845"/>
                  </a:cubicBezTo>
                  <a:cubicBezTo>
                    <a:pt x="39303" y="13035"/>
                    <a:pt x="39196" y="13297"/>
                    <a:pt x="39398" y="13428"/>
                  </a:cubicBezTo>
                  <a:cubicBezTo>
                    <a:pt x="39303" y="13488"/>
                    <a:pt x="39196" y="13547"/>
                    <a:pt x="39113" y="13607"/>
                  </a:cubicBezTo>
                  <a:cubicBezTo>
                    <a:pt x="39184" y="13416"/>
                    <a:pt x="39184" y="13202"/>
                    <a:pt x="39220" y="12999"/>
                  </a:cubicBezTo>
                  <a:cubicBezTo>
                    <a:pt x="39255" y="12702"/>
                    <a:pt x="39291" y="12392"/>
                    <a:pt x="39339" y="12095"/>
                  </a:cubicBezTo>
                  <a:cubicBezTo>
                    <a:pt x="39374" y="12071"/>
                    <a:pt x="39434" y="12023"/>
                    <a:pt x="39482" y="11999"/>
                  </a:cubicBezTo>
                  <a:close/>
                  <a:moveTo>
                    <a:pt x="16288" y="11975"/>
                  </a:moveTo>
                  <a:cubicBezTo>
                    <a:pt x="16276" y="12202"/>
                    <a:pt x="16253" y="12440"/>
                    <a:pt x="16229" y="12666"/>
                  </a:cubicBezTo>
                  <a:cubicBezTo>
                    <a:pt x="16205" y="12940"/>
                    <a:pt x="16145" y="13202"/>
                    <a:pt x="16205" y="13476"/>
                  </a:cubicBezTo>
                  <a:cubicBezTo>
                    <a:pt x="16217" y="13535"/>
                    <a:pt x="16253" y="13559"/>
                    <a:pt x="16288" y="13571"/>
                  </a:cubicBezTo>
                  <a:cubicBezTo>
                    <a:pt x="16110" y="13678"/>
                    <a:pt x="15931" y="13785"/>
                    <a:pt x="15764" y="13904"/>
                  </a:cubicBezTo>
                  <a:cubicBezTo>
                    <a:pt x="15836" y="13678"/>
                    <a:pt x="15800" y="13428"/>
                    <a:pt x="15800" y="13202"/>
                  </a:cubicBezTo>
                  <a:cubicBezTo>
                    <a:pt x="15800" y="12880"/>
                    <a:pt x="15812" y="12547"/>
                    <a:pt x="15812" y="12214"/>
                  </a:cubicBezTo>
                  <a:cubicBezTo>
                    <a:pt x="15979" y="12142"/>
                    <a:pt x="16133" y="12071"/>
                    <a:pt x="16288" y="11975"/>
                  </a:cubicBezTo>
                  <a:close/>
                  <a:moveTo>
                    <a:pt x="39005" y="12309"/>
                  </a:moveTo>
                  <a:cubicBezTo>
                    <a:pt x="38993" y="12511"/>
                    <a:pt x="38958" y="12737"/>
                    <a:pt x="38922" y="12952"/>
                  </a:cubicBezTo>
                  <a:cubicBezTo>
                    <a:pt x="38886" y="13190"/>
                    <a:pt x="38803" y="13452"/>
                    <a:pt x="38874" y="13690"/>
                  </a:cubicBezTo>
                  <a:cubicBezTo>
                    <a:pt x="38874" y="13714"/>
                    <a:pt x="38886" y="13726"/>
                    <a:pt x="38898" y="13738"/>
                  </a:cubicBezTo>
                  <a:cubicBezTo>
                    <a:pt x="38779" y="13809"/>
                    <a:pt x="38660" y="13892"/>
                    <a:pt x="38529" y="13964"/>
                  </a:cubicBezTo>
                  <a:cubicBezTo>
                    <a:pt x="38624" y="13547"/>
                    <a:pt x="38648" y="13118"/>
                    <a:pt x="38708" y="12714"/>
                  </a:cubicBezTo>
                  <a:cubicBezTo>
                    <a:pt x="38720" y="12642"/>
                    <a:pt x="38684" y="12595"/>
                    <a:pt x="38624" y="12559"/>
                  </a:cubicBezTo>
                  <a:cubicBezTo>
                    <a:pt x="38755" y="12476"/>
                    <a:pt x="38874" y="12404"/>
                    <a:pt x="39005" y="12309"/>
                  </a:cubicBezTo>
                  <a:close/>
                  <a:moveTo>
                    <a:pt x="22420" y="8320"/>
                  </a:moveTo>
                  <a:cubicBezTo>
                    <a:pt x="22634" y="8594"/>
                    <a:pt x="22872" y="8844"/>
                    <a:pt x="23158" y="9035"/>
                  </a:cubicBezTo>
                  <a:cubicBezTo>
                    <a:pt x="22884" y="8892"/>
                    <a:pt x="22670" y="8689"/>
                    <a:pt x="22503" y="8451"/>
                  </a:cubicBezTo>
                  <a:cubicBezTo>
                    <a:pt x="22474" y="8415"/>
                    <a:pt x="22435" y="8400"/>
                    <a:pt x="22397" y="8400"/>
                  </a:cubicBezTo>
                  <a:cubicBezTo>
                    <a:pt x="22311" y="8400"/>
                    <a:pt x="22231" y="8479"/>
                    <a:pt x="22289" y="8570"/>
                  </a:cubicBezTo>
                  <a:cubicBezTo>
                    <a:pt x="23051" y="9856"/>
                    <a:pt x="24623" y="9928"/>
                    <a:pt x="25980" y="10106"/>
                  </a:cubicBezTo>
                  <a:cubicBezTo>
                    <a:pt x="26755" y="10199"/>
                    <a:pt x="27544" y="10272"/>
                    <a:pt x="28325" y="10272"/>
                  </a:cubicBezTo>
                  <a:cubicBezTo>
                    <a:pt x="29152" y="10272"/>
                    <a:pt x="29971" y="10190"/>
                    <a:pt x="30754" y="9963"/>
                  </a:cubicBezTo>
                  <a:cubicBezTo>
                    <a:pt x="30774" y="9967"/>
                    <a:pt x="30794" y="9970"/>
                    <a:pt x="30815" y="9970"/>
                  </a:cubicBezTo>
                  <a:cubicBezTo>
                    <a:pt x="30856" y="9970"/>
                    <a:pt x="30901" y="9959"/>
                    <a:pt x="30957" y="9928"/>
                  </a:cubicBezTo>
                  <a:cubicBezTo>
                    <a:pt x="30981" y="9916"/>
                    <a:pt x="30992" y="9904"/>
                    <a:pt x="31028" y="9868"/>
                  </a:cubicBezTo>
                  <a:cubicBezTo>
                    <a:pt x="31397" y="9737"/>
                    <a:pt x="31766" y="9570"/>
                    <a:pt x="32124" y="9380"/>
                  </a:cubicBezTo>
                  <a:cubicBezTo>
                    <a:pt x="32141" y="9386"/>
                    <a:pt x="32153" y="9389"/>
                    <a:pt x="32165" y="9389"/>
                  </a:cubicBezTo>
                  <a:cubicBezTo>
                    <a:pt x="32177" y="9389"/>
                    <a:pt x="32189" y="9386"/>
                    <a:pt x="32207" y="9380"/>
                  </a:cubicBezTo>
                  <a:cubicBezTo>
                    <a:pt x="32231" y="9368"/>
                    <a:pt x="32243" y="9344"/>
                    <a:pt x="32278" y="9320"/>
                  </a:cubicBezTo>
                  <a:lnTo>
                    <a:pt x="32278" y="9320"/>
                  </a:lnTo>
                  <a:cubicBezTo>
                    <a:pt x="32207" y="10356"/>
                    <a:pt x="32159" y="11404"/>
                    <a:pt x="32112" y="12464"/>
                  </a:cubicBezTo>
                  <a:cubicBezTo>
                    <a:pt x="32100" y="12440"/>
                    <a:pt x="32088" y="12428"/>
                    <a:pt x="32052" y="12428"/>
                  </a:cubicBezTo>
                  <a:cubicBezTo>
                    <a:pt x="31862" y="12428"/>
                    <a:pt x="31862" y="12726"/>
                    <a:pt x="32052" y="12726"/>
                  </a:cubicBezTo>
                  <a:cubicBezTo>
                    <a:pt x="32064" y="12726"/>
                    <a:pt x="32088" y="12714"/>
                    <a:pt x="32100" y="12714"/>
                  </a:cubicBezTo>
                  <a:cubicBezTo>
                    <a:pt x="32088" y="13071"/>
                    <a:pt x="32064" y="13428"/>
                    <a:pt x="32064" y="13785"/>
                  </a:cubicBezTo>
                  <a:cubicBezTo>
                    <a:pt x="32044" y="13726"/>
                    <a:pt x="32001" y="13684"/>
                    <a:pt x="31933" y="13684"/>
                  </a:cubicBezTo>
                  <a:cubicBezTo>
                    <a:pt x="31918" y="13684"/>
                    <a:pt x="31902" y="13686"/>
                    <a:pt x="31885" y="13690"/>
                  </a:cubicBezTo>
                  <a:cubicBezTo>
                    <a:pt x="30971" y="13997"/>
                    <a:pt x="29963" y="14118"/>
                    <a:pt x="28920" y="14118"/>
                  </a:cubicBezTo>
                  <a:cubicBezTo>
                    <a:pt x="26570" y="14118"/>
                    <a:pt x="24037" y="13505"/>
                    <a:pt x="21968" y="13035"/>
                  </a:cubicBezTo>
                  <a:cubicBezTo>
                    <a:pt x="21968" y="12797"/>
                    <a:pt x="21944" y="12571"/>
                    <a:pt x="21944" y="12345"/>
                  </a:cubicBezTo>
                  <a:cubicBezTo>
                    <a:pt x="21991" y="12309"/>
                    <a:pt x="22051" y="12261"/>
                    <a:pt x="22098" y="12237"/>
                  </a:cubicBezTo>
                  <a:cubicBezTo>
                    <a:pt x="22122" y="12214"/>
                    <a:pt x="22146" y="12202"/>
                    <a:pt x="22158" y="12178"/>
                  </a:cubicBezTo>
                  <a:cubicBezTo>
                    <a:pt x="24305" y="12799"/>
                    <a:pt x="26654" y="13313"/>
                    <a:pt x="28953" y="13313"/>
                  </a:cubicBezTo>
                  <a:cubicBezTo>
                    <a:pt x="29917" y="13313"/>
                    <a:pt x="30873" y="13222"/>
                    <a:pt x="31802" y="13011"/>
                  </a:cubicBezTo>
                  <a:cubicBezTo>
                    <a:pt x="31941" y="12977"/>
                    <a:pt x="31877" y="12785"/>
                    <a:pt x="31754" y="12785"/>
                  </a:cubicBezTo>
                  <a:cubicBezTo>
                    <a:pt x="31750" y="12785"/>
                    <a:pt x="31746" y="12785"/>
                    <a:pt x="31743" y="12785"/>
                  </a:cubicBezTo>
                  <a:cubicBezTo>
                    <a:pt x="30851" y="12922"/>
                    <a:pt x="29987" y="12980"/>
                    <a:pt x="29139" y="12980"/>
                  </a:cubicBezTo>
                  <a:cubicBezTo>
                    <a:pt x="26804" y="12980"/>
                    <a:pt x="24584" y="12536"/>
                    <a:pt x="22218" y="12047"/>
                  </a:cubicBezTo>
                  <a:cubicBezTo>
                    <a:pt x="22218" y="11928"/>
                    <a:pt x="22122" y="11821"/>
                    <a:pt x="22027" y="11821"/>
                  </a:cubicBezTo>
                  <a:cubicBezTo>
                    <a:pt x="22146" y="11416"/>
                    <a:pt x="22158" y="11011"/>
                    <a:pt x="22146" y="10582"/>
                  </a:cubicBezTo>
                  <a:cubicBezTo>
                    <a:pt x="22146" y="10178"/>
                    <a:pt x="22063" y="9630"/>
                    <a:pt x="22098" y="9142"/>
                  </a:cubicBezTo>
                  <a:cubicBezTo>
                    <a:pt x="22122" y="9130"/>
                    <a:pt x="22146" y="9094"/>
                    <a:pt x="22158" y="9082"/>
                  </a:cubicBezTo>
                  <a:cubicBezTo>
                    <a:pt x="22325" y="9070"/>
                    <a:pt x="22325" y="8808"/>
                    <a:pt x="22146" y="8808"/>
                  </a:cubicBezTo>
                  <a:cubicBezTo>
                    <a:pt x="22170" y="8666"/>
                    <a:pt x="22229" y="8511"/>
                    <a:pt x="22313" y="8380"/>
                  </a:cubicBezTo>
                  <a:lnTo>
                    <a:pt x="22337" y="8380"/>
                  </a:lnTo>
                  <a:cubicBezTo>
                    <a:pt x="22372" y="8368"/>
                    <a:pt x="22396" y="8356"/>
                    <a:pt x="22420" y="8320"/>
                  </a:cubicBezTo>
                  <a:close/>
                  <a:moveTo>
                    <a:pt x="38446" y="12666"/>
                  </a:moveTo>
                  <a:cubicBezTo>
                    <a:pt x="38386" y="13154"/>
                    <a:pt x="38267" y="13666"/>
                    <a:pt x="38243" y="14142"/>
                  </a:cubicBezTo>
                  <a:cubicBezTo>
                    <a:pt x="38172" y="14190"/>
                    <a:pt x="38089" y="14250"/>
                    <a:pt x="38005" y="14285"/>
                  </a:cubicBezTo>
                  <a:cubicBezTo>
                    <a:pt x="38041" y="14154"/>
                    <a:pt x="38065" y="14023"/>
                    <a:pt x="38089" y="13892"/>
                  </a:cubicBezTo>
                  <a:cubicBezTo>
                    <a:pt x="38124" y="13619"/>
                    <a:pt x="38160" y="13333"/>
                    <a:pt x="38172" y="13059"/>
                  </a:cubicBezTo>
                  <a:cubicBezTo>
                    <a:pt x="38172" y="12964"/>
                    <a:pt x="38112" y="12916"/>
                    <a:pt x="38041" y="12916"/>
                  </a:cubicBezTo>
                  <a:cubicBezTo>
                    <a:pt x="38172" y="12833"/>
                    <a:pt x="38303" y="12737"/>
                    <a:pt x="38446" y="12666"/>
                  </a:cubicBezTo>
                  <a:close/>
                  <a:moveTo>
                    <a:pt x="15407" y="12440"/>
                  </a:moveTo>
                  <a:lnTo>
                    <a:pt x="15407" y="12440"/>
                  </a:lnTo>
                  <a:cubicBezTo>
                    <a:pt x="15383" y="12702"/>
                    <a:pt x="15371" y="12964"/>
                    <a:pt x="15371" y="13214"/>
                  </a:cubicBezTo>
                  <a:cubicBezTo>
                    <a:pt x="15324" y="13488"/>
                    <a:pt x="15252" y="13797"/>
                    <a:pt x="15419" y="14047"/>
                  </a:cubicBezTo>
                  <a:lnTo>
                    <a:pt x="15467" y="14095"/>
                  </a:lnTo>
                  <a:cubicBezTo>
                    <a:pt x="15324" y="14190"/>
                    <a:pt x="15181" y="14273"/>
                    <a:pt x="15050" y="14369"/>
                  </a:cubicBezTo>
                  <a:lnTo>
                    <a:pt x="15050" y="14321"/>
                  </a:lnTo>
                  <a:cubicBezTo>
                    <a:pt x="15110" y="13785"/>
                    <a:pt x="15014" y="13214"/>
                    <a:pt x="14895" y="12702"/>
                  </a:cubicBezTo>
                  <a:cubicBezTo>
                    <a:pt x="15062" y="12607"/>
                    <a:pt x="15240" y="12535"/>
                    <a:pt x="15407" y="12440"/>
                  </a:cubicBezTo>
                  <a:close/>
                  <a:moveTo>
                    <a:pt x="12812" y="13428"/>
                  </a:moveTo>
                  <a:cubicBezTo>
                    <a:pt x="12824" y="13750"/>
                    <a:pt x="12859" y="14083"/>
                    <a:pt x="12883" y="14392"/>
                  </a:cubicBezTo>
                  <a:cubicBezTo>
                    <a:pt x="12728" y="14273"/>
                    <a:pt x="12550" y="14142"/>
                    <a:pt x="12383" y="14011"/>
                  </a:cubicBezTo>
                  <a:cubicBezTo>
                    <a:pt x="12371" y="13892"/>
                    <a:pt x="12347" y="13773"/>
                    <a:pt x="12347" y="13654"/>
                  </a:cubicBezTo>
                  <a:cubicBezTo>
                    <a:pt x="12502" y="13571"/>
                    <a:pt x="12669" y="13499"/>
                    <a:pt x="12812" y="13428"/>
                  </a:cubicBezTo>
                  <a:close/>
                  <a:moveTo>
                    <a:pt x="13169" y="13547"/>
                  </a:moveTo>
                  <a:cubicBezTo>
                    <a:pt x="13181" y="13904"/>
                    <a:pt x="13228" y="14273"/>
                    <a:pt x="13264" y="14631"/>
                  </a:cubicBezTo>
                  <a:cubicBezTo>
                    <a:pt x="13264" y="14631"/>
                    <a:pt x="13240" y="14631"/>
                    <a:pt x="13240" y="14619"/>
                  </a:cubicBezTo>
                  <a:lnTo>
                    <a:pt x="13240" y="14583"/>
                  </a:lnTo>
                  <a:cubicBezTo>
                    <a:pt x="13264" y="14523"/>
                    <a:pt x="13216" y="14488"/>
                    <a:pt x="13169" y="14488"/>
                  </a:cubicBezTo>
                  <a:cubicBezTo>
                    <a:pt x="13121" y="14190"/>
                    <a:pt x="13085" y="13892"/>
                    <a:pt x="13050" y="13595"/>
                  </a:cubicBezTo>
                  <a:cubicBezTo>
                    <a:pt x="13085" y="13595"/>
                    <a:pt x="13121" y="13571"/>
                    <a:pt x="13169" y="13547"/>
                  </a:cubicBezTo>
                  <a:close/>
                  <a:moveTo>
                    <a:pt x="37924" y="13049"/>
                  </a:moveTo>
                  <a:lnTo>
                    <a:pt x="37924" y="13049"/>
                  </a:lnTo>
                  <a:cubicBezTo>
                    <a:pt x="37923" y="13055"/>
                    <a:pt x="37922" y="13062"/>
                    <a:pt x="37922" y="13071"/>
                  </a:cubicBezTo>
                  <a:cubicBezTo>
                    <a:pt x="37886" y="13357"/>
                    <a:pt x="37862" y="13654"/>
                    <a:pt x="37803" y="13928"/>
                  </a:cubicBezTo>
                  <a:cubicBezTo>
                    <a:pt x="37755" y="14131"/>
                    <a:pt x="37684" y="14321"/>
                    <a:pt x="37708" y="14512"/>
                  </a:cubicBezTo>
                  <a:cubicBezTo>
                    <a:pt x="37612" y="14571"/>
                    <a:pt x="37517" y="14642"/>
                    <a:pt x="37410" y="14702"/>
                  </a:cubicBezTo>
                  <a:cubicBezTo>
                    <a:pt x="37517" y="14214"/>
                    <a:pt x="37577" y="13690"/>
                    <a:pt x="37648" y="13214"/>
                  </a:cubicBezTo>
                  <a:cubicBezTo>
                    <a:pt x="37740" y="13163"/>
                    <a:pt x="37832" y="13103"/>
                    <a:pt x="37924" y="13049"/>
                  </a:cubicBezTo>
                  <a:close/>
                  <a:moveTo>
                    <a:pt x="34945" y="14631"/>
                  </a:moveTo>
                  <a:cubicBezTo>
                    <a:pt x="34945" y="14678"/>
                    <a:pt x="34933" y="14702"/>
                    <a:pt x="34933" y="14750"/>
                  </a:cubicBezTo>
                  <a:cubicBezTo>
                    <a:pt x="34910" y="14726"/>
                    <a:pt x="34886" y="14690"/>
                    <a:pt x="34874" y="14666"/>
                  </a:cubicBezTo>
                  <a:cubicBezTo>
                    <a:pt x="34886" y="14666"/>
                    <a:pt x="34910" y="14642"/>
                    <a:pt x="34945" y="14631"/>
                  </a:cubicBezTo>
                  <a:close/>
                  <a:moveTo>
                    <a:pt x="14550" y="12857"/>
                  </a:moveTo>
                  <a:cubicBezTo>
                    <a:pt x="14586" y="13380"/>
                    <a:pt x="14538" y="13892"/>
                    <a:pt x="14586" y="14404"/>
                  </a:cubicBezTo>
                  <a:cubicBezTo>
                    <a:pt x="14586" y="14488"/>
                    <a:pt x="14645" y="14547"/>
                    <a:pt x="14705" y="14583"/>
                  </a:cubicBezTo>
                  <a:cubicBezTo>
                    <a:pt x="14574" y="14678"/>
                    <a:pt x="14455" y="14762"/>
                    <a:pt x="14312" y="14857"/>
                  </a:cubicBezTo>
                  <a:lnTo>
                    <a:pt x="14312" y="14726"/>
                  </a:lnTo>
                  <a:cubicBezTo>
                    <a:pt x="14300" y="14166"/>
                    <a:pt x="14217" y="13607"/>
                    <a:pt x="14157" y="13071"/>
                  </a:cubicBezTo>
                  <a:cubicBezTo>
                    <a:pt x="14288" y="12999"/>
                    <a:pt x="14419" y="12940"/>
                    <a:pt x="14550" y="12857"/>
                  </a:cubicBezTo>
                  <a:close/>
                  <a:moveTo>
                    <a:pt x="34624" y="14762"/>
                  </a:moveTo>
                  <a:cubicBezTo>
                    <a:pt x="34648" y="14821"/>
                    <a:pt x="34671" y="14869"/>
                    <a:pt x="34695" y="14928"/>
                  </a:cubicBezTo>
                  <a:cubicBezTo>
                    <a:pt x="34648" y="14881"/>
                    <a:pt x="34588" y="14845"/>
                    <a:pt x="34541" y="14797"/>
                  </a:cubicBezTo>
                  <a:cubicBezTo>
                    <a:pt x="34576" y="14785"/>
                    <a:pt x="34600" y="14785"/>
                    <a:pt x="34624" y="14762"/>
                  </a:cubicBezTo>
                  <a:close/>
                  <a:moveTo>
                    <a:pt x="13764" y="13249"/>
                  </a:moveTo>
                  <a:cubicBezTo>
                    <a:pt x="13776" y="13785"/>
                    <a:pt x="13764" y="14333"/>
                    <a:pt x="13824" y="14869"/>
                  </a:cubicBezTo>
                  <a:cubicBezTo>
                    <a:pt x="13831" y="14942"/>
                    <a:pt x="13861" y="14997"/>
                    <a:pt x="13905" y="15034"/>
                  </a:cubicBezTo>
                  <a:lnTo>
                    <a:pt x="13905" y="15034"/>
                  </a:lnTo>
                  <a:cubicBezTo>
                    <a:pt x="13843" y="15000"/>
                    <a:pt x="13777" y="14966"/>
                    <a:pt x="13716" y="14928"/>
                  </a:cubicBezTo>
                  <a:lnTo>
                    <a:pt x="13716" y="14916"/>
                  </a:lnTo>
                  <a:cubicBezTo>
                    <a:pt x="13728" y="14821"/>
                    <a:pt x="13693" y="14762"/>
                    <a:pt x="13633" y="14738"/>
                  </a:cubicBezTo>
                  <a:cubicBezTo>
                    <a:pt x="13562" y="14309"/>
                    <a:pt x="13466" y="13857"/>
                    <a:pt x="13407" y="13428"/>
                  </a:cubicBezTo>
                  <a:lnTo>
                    <a:pt x="13764" y="13249"/>
                  </a:lnTo>
                  <a:close/>
                  <a:moveTo>
                    <a:pt x="13968" y="15072"/>
                  </a:moveTo>
                  <a:lnTo>
                    <a:pt x="13968" y="15072"/>
                  </a:lnTo>
                  <a:cubicBezTo>
                    <a:pt x="13979" y="15076"/>
                    <a:pt x="13991" y="15080"/>
                    <a:pt x="14002" y="15083"/>
                  </a:cubicBezTo>
                  <a:lnTo>
                    <a:pt x="14002" y="15095"/>
                  </a:lnTo>
                  <a:cubicBezTo>
                    <a:pt x="13991" y="15087"/>
                    <a:pt x="13980" y="15080"/>
                    <a:pt x="13968" y="15072"/>
                  </a:cubicBezTo>
                  <a:close/>
                  <a:moveTo>
                    <a:pt x="35362" y="14452"/>
                  </a:moveTo>
                  <a:cubicBezTo>
                    <a:pt x="35326" y="14678"/>
                    <a:pt x="35314" y="14904"/>
                    <a:pt x="35314" y="15143"/>
                  </a:cubicBezTo>
                  <a:cubicBezTo>
                    <a:pt x="35303" y="15119"/>
                    <a:pt x="35267" y="15107"/>
                    <a:pt x="35255" y="15095"/>
                  </a:cubicBezTo>
                  <a:cubicBezTo>
                    <a:pt x="35243" y="14916"/>
                    <a:pt x="35207" y="14726"/>
                    <a:pt x="35183" y="14547"/>
                  </a:cubicBezTo>
                  <a:lnTo>
                    <a:pt x="35362" y="14452"/>
                  </a:lnTo>
                  <a:close/>
                  <a:moveTo>
                    <a:pt x="37338" y="13392"/>
                  </a:moveTo>
                  <a:cubicBezTo>
                    <a:pt x="37231" y="13904"/>
                    <a:pt x="37136" y="14404"/>
                    <a:pt x="37100" y="14916"/>
                  </a:cubicBezTo>
                  <a:cubicBezTo>
                    <a:pt x="36874" y="15059"/>
                    <a:pt x="36672" y="15214"/>
                    <a:pt x="36446" y="15357"/>
                  </a:cubicBezTo>
                  <a:cubicBezTo>
                    <a:pt x="36457" y="15166"/>
                    <a:pt x="36481" y="14976"/>
                    <a:pt x="36493" y="14797"/>
                  </a:cubicBezTo>
                  <a:lnTo>
                    <a:pt x="36576" y="13857"/>
                  </a:lnTo>
                  <a:cubicBezTo>
                    <a:pt x="36660" y="13809"/>
                    <a:pt x="36719" y="13785"/>
                    <a:pt x="36791" y="13738"/>
                  </a:cubicBezTo>
                  <a:lnTo>
                    <a:pt x="36791" y="13738"/>
                  </a:lnTo>
                  <a:cubicBezTo>
                    <a:pt x="36707" y="14107"/>
                    <a:pt x="36636" y="14547"/>
                    <a:pt x="36684" y="14928"/>
                  </a:cubicBezTo>
                  <a:cubicBezTo>
                    <a:pt x="36690" y="14997"/>
                    <a:pt x="36744" y="15037"/>
                    <a:pt x="36798" y="15037"/>
                  </a:cubicBezTo>
                  <a:cubicBezTo>
                    <a:pt x="36838" y="15037"/>
                    <a:pt x="36878" y="15015"/>
                    <a:pt x="36898" y="14964"/>
                  </a:cubicBezTo>
                  <a:cubicBezTo>
                    <a:pt x="37017" y="14523"/>
                    <a:pt x="37017" y="14023"/>
                    <a:pt x="37041" y="13571"/>
                  </a:cubicBezTo>
                  <a:cubicBezTo>
                    <a:pt x="37148" y="13511"/>
                    <a:pt x="37255" y="13452"/>
                    <a:pt x="37338" y="13392"/>
                  </a:cubicBezTo>
                  <a:close/>
                  <a:moveTo>
                    <a:pt x="35862" y="14202"/>
                  </a:moveTo>
                  <a:lnTo>
                    <a:pt x="35862" y="14202"/>
                  </a:lnTo>
                  <a:cubicBezTo>
                    <a:pt x="35886" y="14428"/>
                    <a:pt x="35826" y="14738"/>
                    <a:pt x="35826" y="14845"/>
                  </a:cubicBezTo>
                  <a:lnTo>
                    <a:pt x="35779" y="15416"/>
                  </a:lnTo>
                  <a:cubicBezTo>
                    <a:pt x="35672" y="15357"/>
                    <a:pt x="35564" y="15321"/>
                    <a:pt x="35481" y="15250"/>
                  </a:cubicBezTo>
                  <a:cubicBezTo>
                    <a:pt x="35469" y="14976"/>
                    <a:pt x="35433" y="14702"/>
                    <a:pt x="35422" y="14416"/>
                  </a:cubicBezTo>
                  <a:lnTo>
                    <a:pt x="35862" y="14202"/>
                  </a:lnTo>
                  <a:close/>
                  <a:moveTo>
                    <a:pt x="21563" y="9428"/>
                  </a:moveTo>
                  <a:cubicBezTo>
                    <a:pt x="21515" y="9987"/>
                    <a:pt x="21491" y="10571"/>
                    <a:pt x="21456" y="11154"/>
                  </a:cubicBezTo>
                  <a:cubicBezTo>
                    <a:pt x="21420" y="11154"/>
                    <a:pt x="21384" y="11166"/>
                    <a:pt x="21336" y="11190"/>
                  </a:cubicBezTo>
                  <a:cubicBezTo>
                    <a:pt x="19193" y="12654"/>
                    <a:pt x="16979" y="14023"/>
                    <a:pt x="14895" y="15559"/>
                  </a:cubicBezTo>
                  <a:cubicBezTo>
                    <a:pt x="14645" y="15440"/>
                    <a:pt x="14407" y="15321"/>
                    <a:pt x="14169" y="15178"/>
                  </a:cubicBezTo>
                  <a:cubicBezTo>
                    <a:pt x="16503" y="14107"/>
                    <a:pt x="19015" y="12642"/>
                    <a:pt x="21027" y="10999"/>
                  </a:cubicBezTo>
                  <a:cubicBezTo>
                    <a:pt x="21086" y="10999"/>
                    <a:pt x="21158" y="10975"/>
                    <a:pt x="21194" y="10904"/>
                  </a:cubicBezTo>
                  <a:cubicBezTo>
                    <a:pt x="21206" y="10868"/>
                    <a:pt x="21217" y="10821"/>
                    <a:pt x="21229" y="10761"/>
                  </a:cubicBezTo>
                  <a:cubicBezTo>
                    <a:pt x="21253" y="10785"/>
                    <a:pt x="21277" y="10809"/>
                    <a:pt x="21325" y="10809"/>
                  </a:cubicBezTo>
                  <a:cubicBezTo>
                    <a:pt x="21491" y="10809"/>
                    <a:pt x="21491" y="10571"/>
                    <a:pt x="21325" y="10571"/>
                  </a:cubicBezTo>
                  <a:cubicBezTo>
                    <a:pt x="21313" y="10571"/>
                    <a:pt x="21289" y="10582"/>
                    <a:pt x="21277" y="10582"/>
                  </a:cubicBezTo>
                  <a:cubicBezTo>
                    <a:pt x="21313" y="10332"/>
                    <a:pt x="21289" y="10059"/>
                    <a:pt x="21289" y="9832"/>
                  </a:cubicBezTo>
                  <a:cubicBezTo>
                    <a:pt x="21289" y="9701"/>
                    <a:pt x="21206" y="9642"/>
                    <a:pt x="21110" y="9630"/>
                  </a:cubicBezTo>
                  <a:cubicBezTo>
                    <a:pt x="21265" y="9559"/>
                    <a:pt x="21408" y="9487"/>
                    <a:pt x="21563" y="9428"/>
                  </a:cubicBezTo>
                  <a:close/>
                  <a:moveTo>
                    <a:pt x="36315" y="13976"/>
                  </a:moveTo>
                  <a:lnTo>
                    <a:pt x="36219" y="14785"/>
                  </a:lnTo>
                  <a:cubicBezTo>
                    <a:pt x="36195" y="15035"/>
                    <a:pt x="36148" y="15297"/>
                    <a:pt x="36148" y="15547"/>
                  </a:cubicBezTo>
                  <a:cubicBezTo>
                    <a:pt x="36136" y="15571"/>
                    <a:pt x="36124" y="15571"/>
                    <a:pt x="36124" y="15583"/>
                  </a:cubicBezTo>
                  <a:cubicBezTo>
                    <a:pt x="36065" y="15547"/>
                    <a:pt x="36005" y="15535"/>
                    <a:pt x="35945" y="15512"/>
                  </a:cubicBezTo>
                  <a:cubicBezTo>
                    <a:pt x="35969" y="15154"/>
                    <a:pt x="35969" y="14797"/>
                    <a:pt x="35969" y="14440"/>
                  </a:cubicBezTo>
                  <a:cubicBezTo>
                    <a:pt x="35969" y="14345"/>
                    <a:pt x="35981" y="14238"/>
                    <a:pt x="35969" y="14154"/>
                  </a:cubicBezTo>
                  <a:cubicBezTo>
                    <a:pt x="36088" y="14083"/>
                    <a:pt x="36195" y="14035"/>
                    <a:pt x="36315" y="13976"/>
                  </a:cubicBezTo>
                  <a:close/>
                  <a:moveTo>
                    <a:pt x="21432" y="11761"/>
                  </a:moveTo>
                  <a:cubicBezTo>
                    <a:pt x="21444" y="11868"/>
                    <a:pt x="21444" y="11964"/>
                    <a:pt x="21432" y="12083"/>
                  </a:cubicBezTo>
                  <a:cubicBezTo>
                    <a:pt x="19479" y="13214"/>
                    <a:pt x="17800" y="14785"/>
                    <a:pt x="15860" y="15952"/>
                  </a:cubicBezTo>
                  <a:cubicBezTo>
                    <a:pt x="15657" y="15881"/>
                    <a:pt x="15443" y="15809"/>
                    <a:pt x="15240" y="15714"/>
                  </a:cubicBezTo>
                  <a:cubicBezTo>
                    <a:pt x="17396" y="14571"/>
                    <a:pt x="19431" y="13142"/>
                    <a:pt x="21432" y="11761"/>
                  </a:cubicBezTo>
                  <a:close/>
                  <a:moveTo>
                    <a:pt x="42684" y="11952"/>
                  </a:moveTo>
                  <a:lnTo>
                    <a:pt x="42684" y="11952"/>
                  </a:lnTo>
                  <a:cubicBezTo>
                    <a:pt x="40910" y="13249"/>
                    <a:pt x="39160" y="14607"/>
                    <a:pt x="37434" y="15952"/>
                  </a:cubicBezTo>
                  <a:cubicBezTo>
                    <a:pt x="37088" y="15881"/>
                    <a:pt x="36731" y="15797"/>
                    <a:pt x="36398" y="15690"/>
                  </a:cubicBezTo>
                  <a:cubicBezTo>
                    <a:pt x="38577" y="14619"/>
                    <a:pt x="40660" y="13309"/>
                    <a:pt x="42684" y="11952"/>
                  </a:cubicBezTo>
                  <a:close/>
                  <a:moveTo>
                    <a:pt x="51971" y="8296"/>
                  </a:moveTo>
                  <a:cubicBezTo>
                    <a:pt x="52186" y="8332"/>
                    <a:pt x="52424" y="8380"/>
                    <a:pt x="52686" y="8427"/>
                  </a:cubicBezTo>
                  <a:cubicBezTo>
                    <a:pt x="49316" y="10761"/>
                    <a:pt x="45923" y="13202"/>
                    <a:pt x="43006" y="16000"/>
                  </a:cubicBezTo>
                  <a:cubicBezTo>
                    <a:pt x="42986" y="15960"/>
                    <a:pt x="42950" y="15937"/>
                    <a:pt x="42904" y="15937"/>
                  </a:cubicBezTo>
                  <a:cubicBezTo>
                    <a:pt x="42895" y="15937"/>
                    <a:pt x="42885" y="15938"/>
                    <a:pt x="42875" y="15940"/>
                  </a:cubicBezTo>
                  <a:cubicBezTo>
                    <a:pt x="42696" y="15952"/>
                    <a:pt x="42530" y="15988"/>
                    <a:pt x="42351" y="16000"/>
                  </a:cubicBezTo>
                  <a:cubicBezTo>
                    <a:pt x="45506" y="13357"/>
                    <a:pt x="48804" y="10916"/>
                    <a:pt x="51971" y="8296"/>
                  </a:cubicBezTo>
                  <a:close/>
                  <a:moveTo>
                    <a:pt x="49316" y="8082"/>
                  </a:moveTo>
                  <a:lnTo>
                    <a:pt x="49316" y="8082"/>
                  </a:lnTo>
                  <a:cubicBezTo>
                    <a:pt x="45637" y="10451"/>
                    <a:pt x="42208" y="13357"/>
                    <a:pt x="38874" y="16155"/>
                  </a:cubicBezTo>
                  <a:cubicBezTo>
                    <a:pt x="38601" y="16119"/>
                    <a:pt x="38303" y="16095"/>
                    <a:pt x="37993" y="16047"/>
                  </a:cubicBezTo>
                  <a:cubicBezTo>
                    <a:pt x="41518" y="13333"/>
                    <a:pt x="45149" y="10797"/>
                    <a:pt x="48733" y="8177"/>
                  </a:cubicBezTo>
                  <a:cubicBezTo>
                    <a:pt x="48935" y="8130"/>
                    <a:pt x="49126" y="8094"/>
                    <a:pt x="49316" y="8082"/>
                  </a:cubicBezTo>
                  <a:close/>
                  <a:moveTo>
                    <a:pt x="44796" y="13303"/>
                  </a:moveTo>
                  <a:lnTo>
                    <a:pt x="44796" y="13303"/>
                  </a:lnTo>
                  <a:cubicBezTo>
                    <a:pt x="43680" y="14227"/>
                    <a:pt x="42582" y="15168"/>
                    <a:pt x="41494" y="16107"/>
                  </a:cubicBezTo>
                  <a:cubicBezTo>
                    <a:pt x="41339" y="16119"/>
                    <a:pt x="41172" y="16131"/>
                    <a:pt x="41029" y="16155"/>
                  </a:cubicBezTo>
                  <a:cubicBezTo>
                    <a:pt x="42306" y="15266"/>
                    <a:pt x="43563" y="14304"/>
                    <a:pt x="44796" y="13303"/>
                  </a:cubicBezTo>
                  <a:close/>
                  <a:moveTo>
                    <a:pt x="49948" y="8060"/>
                  </a:moveTo>
                  <a:cubicBezTo>
                    <a:pt x="50091" y="8060"/>
                    <a:pt x="50236" y="8074"/>
                    <a:pt x="50376" y="8082"/>
                  </a:cubicBezTo>
                  <a:cubicBezTo>
                    <a:pt x="46923" y="10582"/>
                    <a:pt x="43327" y="13249"/>
                    <a:pt x="40256" y="16190"/>
                  </a:cubicBezTo>
                  <a:cubicBezTo>
                    <a:pt x="40172" y="16198"/>
                    <a:pt x="40086" y="16201"/>
                    <a:pt x="39999" y="16201"/>
                  </a:cubicBezTo>
                  <a:cubicBezTo>
                    <a:pt x="39824" y="16201"/>
                    <a:pt x="39644" y="16190"/>
                    <a:pt x="39470" y="16190"/>
                  </a:cubicBezTo>
                  <a:cubicBezTo>
                    <a:pt x="42815" y="13380"/>
                    <a:pt x="46363" y="10821"/>
                    <a:pt x="49757" y="8070"/>
                  </a:cubicBezTo>
                  <a:cubicBezTo>
                    <a:pt x="49819" y="8063"/>
                    <a:pt x="49883" y="8060"/>
                    <a:pt x="49948" y="8060"/>
                  </a:cubicBezTo>
                  <a:close/>
                  <a:moveTo>
                    <a:pt x="21420" y="12952"/>
                  </a:moveTo>
                  <a:cubicBezTo>
                    <a:pt x="21420" y="13059"/>
                    <a:pt x="21420" y="13178"/>
                    <a:pt x="21396" y="13273"/>
                  </a:cubicBezTo>
                  <a:cubicBezTo>
                    <a:pt x="20658" y="13690"/>
                    <a:pt x="20003" y="14381"/>
                    <a:pt x="19336" y="14881"/>
                  </a:cubicBezTo>
                  <a:cubicBezTo>
                    <a:pt x="18705" y="15357"/>
                    <a:pt x="18062" y="15821"/>
                    <a:pt x="17407" y="16286"/>
                  </a:cubicBezTo>
                  <a:cubicBezTo>
                    <a:pt x="17145" y="16274"/>
                    <a:pt x="16872" y="16226"/>
                    <a:pt x="16598" y="16178"/>
                  </a:cubicBezTo>
                  <a:cubicBezTo>
                    <a:pt x="16467" y="16155"/>
                    <a:pt x="16336" y="16107"/>
                    <a:pt x="16217" y="16071"/>
                  </a:cubicBezTo>
                  <a:cubicBezTo>
                    <a:pt x="17979" y="15381"/>
                    <a:pt x="19467" y="14154"/>
                    <a:pt x="20979" y="13023"/>
                  </a:cubicBezTo>
                  <a:cubicBezTo>
                    <a:pt x="21015" y="13095"/>
                    <a:pt x="21086" y="13178"/>
                    <a:pt x="21194" y="13178"/>
                  </a:cubicBezTo>
                  <a:cubicBezTo>
                    <a:pt x="21336" y="13178"/>
                    <a:pt x="21420" y="13071"/>
                    <a:pt x="21420" y="12952"/>
                  </a:cubicBezTo>
                  <a:close/>
                  <a:moveTo>
                    <a:pt x="21384" y="13904"/>
                  </a:moveTo>
                  <a:cubicBezTo>
                    <a:pt x="21384" y="14083"/>
                    <a:pt x="21372" y="14261"/>
                    <a:pt x="21372" y="14440"/>
                  </a:cubicBezTo>
                  <a:cubicBezTo>
                    <a:pt x="20955" y="14666"/>
                    <a:pt x="20563" y="15023"/>
                    <a:pt x="20229" y="15285"/>
                  </a:cubicBezTo>
                  <a:cubicBezTo>
                    <a:pt x="19777" y="15631"/>
                    <a:pt x="19301" y="15940"/>
                    <a:pt x="18884" y="16309"/>
                  </a:cubicBezTo>
                  <a:lnTo>
                    <a:pt x="18003" y="16309"/>
                  </a:lnTo>
                  <a:cubicBezTo>
                    <a:pt x="18634" y="15928"/>
                    <a:pt x="19241" y="15524"/>
                    <a:pt x="19836" y="15083"/>
                  </a:cubicBezTo>
                  <a:cubicBezTo>
                    <a:pt x="20324" y="14702"/>
                    <a:pt x="20920" y="14333"/>
                    <a:pt x="21384" y="13904"/>
                  </a:cubicBezTo>
                  <a:close/>
                  <a:moveTo>
                    <a:pt x="21372" y="15095"/>
                  </a:moveTo>
                  <a:cubicBezTo>
                    <a:pt x="21372" y="15535"/>
                    <a:pt x="21372" y="15976"/>
                    <a:pt x="21360" y="16417"/>
                  </a:cubicBezTo>
                  <a:cubicBezTo>
                    <a:pt x="21268" y="16338"/>
                    <a:pt x="21158" y="16294"/>
                    <a:pt x="21047" y="16294"/>
                  </a:cubicBezTo>
                  <a:cubicBezTo>
                    <a:pt x="20972" y="16294"/>
                    <a:pt x="20896" y="16314"/>
                    <a:pt x="20825" y="16357"/>
                  </a:cubicBezTo>
                  <a:cubicBezTo>
                    <a:pt x="20801" y="16345"/>
                    <a:pt x="20777" y="16333"/>
                    <a:pt x="20741" y="16333"/>
                  </a:cubicBezTo>
                  <a:cubicBezTo>
                    <a:pt x="20622" y="16333"/>
                    <a:pt x="20527" y="16333"/>
                    <a:pt x="20408" y="16309"/>
                  </a:cubicBezTo>
                  <a:cubicBezTo>
                    <a:pt x="20598" y="16166"/>
                    <a:pt x="20777" y="15988"/>
                    <a:pt x="20920" y="15809"/>
                  </a:cubicBezTo>
                  <a:lnTo>
                    <a:pt x="20920" y="15809"/>
                  </a:lnTo>
                  <a:cubicBezTo>
                    <a:pt x="20860" y="15916"/>
                    <a:pt x="20920" y="16155"/>
                    <a:pt x="21134" y="16155"/>
                  </a:cubicBezTo>
                  <a:cubicBezTo>
                    <a:pt x="21420" y="16155"/>
                    <a:pt x="21432" y="15702"/>
                    <a:pt x="21134" y="15702"/>
                  </a:cubicBezTo>
                  <a:cubicBezTo>
                    <a:pt x="21075" y="15702"/>
                    <a:pt x="21027" y="15738"/>
                    <a:pt x="20979" y="15762"/>
                  </a:cubicBezTo>
                  <a:cubicBezTo>
                    <a:pt x="21027" y="15714"/>
                    <a:pt x="21075" y="15678"/>
                    <a:pt x="21098" y="15631"/>
                  </a:cubicBezTo>
                  <a:cubicBezTo>
                    <a:pt x="21166" y="15543"/>
                    <a:pt x="21076" y="15448"/>
                    <a:pt x="20995" y="15448"/>
                  </a:cubicBezTo>
                  <a:cubicBezTo>
                    <a:pt x="20977" y="15448"/>
                    <a:pt x="20959" y="15453"/>
                    <a:pt x="20944" y="15464"/>
                  </a:cubicBezTo>
                  <a:cubicBezTo>
                    <a:pt x="20551" y="15678"/>
                    <a:pt x="20205" y="16000"/>
                    <a:pt x="19884" y="16309"/>
                  </a:cubicBezTo>
                  <a:lnTo>
                    <a:pt x="19515" y="16309"/>
                  </a:lnTo>
                  <a:cubicBezTo>
                    <a:pt x="19896" y="16071"/>
                    <a:pt x="20265" y="15821"/>
                    <a:pt x="20646" y="15571"/>
                  </a:cubicBezTo>
                  <a:cubicBezTo>
                    <a:pt x="20860" y="15416"/>
                    <a:pt x="21134" y="15250"/>
                    <a:pt x="21372" y="15095"/>
                  </a:cubicBezTo>
                  <a:close/>
                  <a:moveTo>
                    <a:pt x="21360" y="16750"/>
                  </a:moveTo>
                  <a:lnTo>
                    <a:pt x="21360" y="17190"/>
                  </a:lnTo>
                  <a:cubicBezTo>
                    <a:pt x="21339" y="17158"/>
                    <a:pt x="21301" y="17141"/>
                    <a:pt x="21261" y="17141"/>
                  </a:cubicBezTo>
                  <a:cubicBezTo>
                    <a:pt x="21212" y="17141"/>
                    <a:pt x="21160" y="17167"/>
                    <a:pt x="21134" y="17226"/>
                  </a:cubicBezTo>
                  <a:lnTo>
                    <a:pt x="21134" y="17238"/>
                  </a:lnTo>
                  <a:cubicBezTo>
                    <a:pt x="21134" y="17107"/>
                    <a:pt x="21122" y="16952"/>
                    <a:pt x="21098" y="16821"/>
                  </a:cubicBezTo>
                  <a:cubicBezTo>
                    <a:pt x="21194" y="16809"/>
                    <a:pt x="21277" y="16786"/>
                    <a:pt x="21360" y="16750"/>
                  </a:cubicBezTo>
                  <a:close/>
                  <a:moveTo>
                    <a:pt x="20860" y="19393"/>
                  </a:moveTo>
                  <a:cubicBezTo>
                    <a:pt x="20896" y="19393"/>
                    <a:pt x="20932" y="19405"/>
                    <a:pt x="20967" y="19405"/>
                  </a:cubicBezTo>
                  <a:cubicBezTo>
                    <a:pt x="20884" y="19619"/>
                    <a:pt x="20789" y="19810"/>
                    <a:pt x="20717" y="20024"/>
                  </a:cubicBezTo>
                  <a:cubicBezTo>
                    <a:pt x="20765" y="19810"/>
                    <a:pt x="20825" y="19607"/>
                    <a:pt x="20860" y="19393"/>
                  </a:cubicBezTo>
                  <a:close/>
                  <a:moveTo>
                    <a:pt x="33719" y="21822"/>
                  </a:moveTo>
                  <a:cubicBezTo>
                    <a:pt x="33731" y="21846"/>
                    <a:pt x="33767" y="21870"/>
                    <a:pt x="33779" y="21893"/>
                  </a:cubicBezTo>
                  <a:cubicBezTo>
                    <a:pt x="33767" y="21881"/>
                    <a:pt x="33743" y="21881"/>
                    <a:pt x="33719" y="21870"/>
                  </a:cubicBezTo>
                  <a:lnTo>
                    <a:pt x="33719" y="21822"/>
                  </a:lnTo>
                  <a:close/>
                  <a:moveTo>
                    <a:pt x="33814" y="21453"/>
                  </a:moveTo>
                  <a:lnTo>
                    <a:pt x="33814" y="21453"/>
                  </a:lnTo>
                  <a:cubicBezTo>
                    <a:pt x="33945" y="21536"/>
                    <a:pt x="34100" y="21608"/>
                    <a:pt x="34243" y="21691"/>
                  </a:cubicBezTo>
                  <a:cubicBezTo>
                    <a:pt x="34219" y="21727"/>
                    <a:pt x="34219" y="21786"/>
                    <a:pt x="34255" y="21834"/>
                  </a:cubicBezTo>
                  <a:cubicBezTo>
                    <a:pt x="34362" y="21953"/>
                    <a:pt x="34481" y="22084"/>
                    <a:pt x="34588" y="22203"/>
                  </a:cubicBezTo>
                  <a:cubicBezTo>
                    <a:pt x="34517" y="22179"/>
                    <a:pt x="34421" y="22143"/>
                    <a:pt x="34350" y="22120"/>
                  </a:cubicBezTo>
                  <a:cubicBezTo>
                    <a:pt x="34362" y="22084"/>
                    <a:pt x="34350" y="22072"/>
                    <a:pt x="34326" y="22048"/>
                  </a:cubicBezTo>
                  <a:cubicBezTo>
                    <a:pt x="34183" y="21834"/>
                    <a:pt x="33993" y="21643"/>
                    <a:pt x="33814" y="21453"/>
                  </a:cubicBezTo>
                  <a:close/>
                  <a:moveTo>
                    <a:pt x="34671" y="21870"/>
                  </a:moveTo>
                  <a:cubicBezTo>
                    <a:pt x="34814" y="21929"/>
                    <a:pt x="34957" y="21965"/>
                    <a:pt x="35088" y="22012"/>
                  </a:cubicBezTo>
                  <a:cubicBezTo>
                    <a:pt x="35076" y="22048"/>
                    <a:pt x="35064" y="22072"/>
                    <a:pt x="35088" y="22120"/>
                  </a:cubicBezTo>
                  <a:cubicBezTo>
                    <a:pt x="35172" y="22227"/>
                    <a:pt x="35255" y="22346"/>
                    <a:pt x="35362" y="22465"/>
                  </a:cubicBezTo>
                  <a:cubicBezTo>
                    <a:pt x="35267" y="22441"/>
                    <a:pt x="35195" y="22417"/>
                    <a:pt x="35124" y="22382"/>
                  </a:cubicBezTo>
                  <a:cubicBezTo>
                    <a:pt x="34993" y="22191"/>
                    <a:pt x="34838" y="22024"/>
                    <a:pt x="34671" y="21870"/>
                  </a:cubicBezTo>
                  <a:close/>
                  <a:moveTo>
                    <a:pt x="33779" y="15119"/>
                  </a:moveTo>
                  <a:cubicBezTo>
                    <a:pt x="35407" y="16556"/>
                    <a:pt x="37339" y="17178"/>
                    <a:pt x="39333" y="17178"/>
                  </a:cubicBezTo>
                  <a:cubicBezTo>
                    <a:pt x="40445" y="17178"/>
                    <a:pt x="41576" y="16985"/>
                    <a:pt x="42684" y="16631"/>
                  </a:cubicBezTo>
                  <a:cubicBezTo>
                    <a:pt x="42708" y="16631"/>
                    <a:pt x="42744" y="16631"/>
                    <a:pt x="42768" y="16607"/>
                  </a:cubicBezTo>
                  <a:cubicBezTo>
                    <a:pt x="42780" y="16607"/>
                    <a:pt x="42780" y="16595"/>
                    <a:pt x="42803" y="16595"/>
                  </a:cubicBezTo>
                  <a:cubicBezTo>
                    <a:pt x="42851" y="16583"/>
                    <a:pt x="42911" y="16571"/>
                    <a:pt x="42946" y="16547"/>
                  </a:cubicBezTo>
                  <a:lnTo>
                    <a:pt x="42946" y="16547"/>
                  </a:lnTo>
                  <a:cubicBezTo>
                    <a:pt x="42815" y="18167"/>
                    <a:pt x="42744" y="19798"/>
                    <a:pt x="42696" y="21429"/>
                  </a:cubicBezTo>
                  <a:cubicBezTo>
                    <a:pt x="42684" y="21381"/>
                    <a:pt x="42649" y="21358"/>
                    <a:pt x="42589" y="21358"/>
                  </a:cubicBezTo>
                  <a:cubicBezTo>
                    <a:pt x="42307" y="21334"/>
                    <a:pt x="42022" y="21326"/>
                    <a:pt x="41735" y="21326"/>
                  </a:cubicBezTo>
                  <a:cubicBezTo>
                    <a:pt x="41160" y="21326"/>
                    <a:pt x="40581" y="21358"/>
                    <a:pt x="40017" y="21358"/>
                  </a:cubicBezTo>
                  <a:cubicBezTo>
                    <a:pt x="39851" y="21358"/>
                    <a:pt x="39851" y="21608"/>
                    <a:pt x="40017" y="21608"/>
                  </a:cubicBezTo>
                  <a:cubicBezTo>
                    <a:pt x="40531" y="21622"/>
                    <a:pt x="41058" y="21645"/>
                    <a:pt x="41582" y="21645"/>
                  </a:cubicBezTo>
                  <a:cubicBezTo>
                    <a:pt x="41920" y="21645"/>
                    <a:pt x="42257" y="21636"/>
                    <a:pt x="42589" y="21608"/>
                  </a:cubicBezTo>
                  <a:cubicBezTo>
                    <a:pt x="42649" y="21608"/>
                    <a:pt x="42684" y="21584"/>
                    <a:pt x="42696" y="21536"/>
                  </a:cubicBezTo>
                  <a:lnTo>
                    <a:pt x="42696" y="21536"/>
                  </a:lnTo>
                  <a:cubicBezTo>
                    <a:pt x="42684" y="21881"/>
                    <a:pt x="42684" y="22227"/>
                    <a:pt x="42684" y="22548"/>
                  </a:cubicBezTo>
                  <a:cubicBezTo>
                    <a:pt x="39636" y="22274"/>
                    <a:pt x="36672" y="22203"/>
                    <a:pt x="33743" y="21250"/>
                  </a:cubicBezTo>
                  <a:cubicBezTo>
                    <a:pt x="33767" y="20691"/>
                    <a:pt x="33767" y="20119"/>
                    <a:pt x="33767" y="19560"/>
                  </a:cubicBezTo>
                  <a:cubicBezTo>
                    <a:pt x="33755" y="18119"/>
                    <a:pt x="33386" y="16524"/>
                    <a:pt x="33779" y="15119"/>
                  </a:cubicBezTo>
                  <a:close/>
                  <a:moveTo>
                    <a:pt x="35338" y="22084"/>
                  </a:moveTo>
                  <a:cubicBezTo>
                    <a:pt x="35774" y="22199"/>
                    <a:pt x="36216" y="22286"/>
                    <a:pt x="36664" y="22360"/>
                  </a:cubicBezTo>
                  <a:lnTo>
                    <a:pt x="36664" y="22360"/>
                  </a:lnTo>
                  <a:cubicBezTo>
                    <a:pt x="36609" y="22372"/>
                    <a:pt x="36559" y="22439"/>
                    <a:pt x="36600" y="22489"/>
                  </a:cubicBezTo>
                  <a:cubicBezTo>
                    <a:pt x="36684" y="22608"/>
                    <a:pt x="36791" y="22751"/>
                    <a:pt x="36910" y="22905"/>
                  </a:cubicBezTo>
                  <a:cubicBezTo>
                    <a:pt x="36791" y="22870"/>
                    <a:pt x="36672" y="22846"/>
                    <a:pt x="36565" y="22810"/>
                  </a:cubicBezTo>
                  <a:cubicBezTo>
                    <a:pt x="36517" y="22774"/>
                    <a:pt x="36481" y="22739"/>
                    <a:pt x="36410" y="22691"/>
                  </a:cubicBezTo>
                  <a:cubicBezTo>
                    <a:pt x="36255" y="22560"/>
                    <a:pt x="36112" y="22393"/>
                    <a:pt x="35981" y="22251"/>
                  </a:cubicBezTo>
                  <a:cubicBezTo>
                    <a:pt x="35974" y="22240"/>
                    <a:pt x="35965" y="22236"/>
                    <a:pt x="35955" y="22236"/>
                  </a:cubicBezTo>
                  <a:cubicBezTo>
                    <a:pt x="35929" y="22236"/>
                    <a:pt x="35901" y="22264"/>
                    <a:pt x="35910" y="22298"/>
                  </a:cubicBezTo>
                  <a:cubicBezTo>
                    <a:pt x="35957" y="22429"/>
                    <a:pt x="36017" y="22560"/>
                    <a:pt x="36100" y="22691"/>
                  </a:cubicBezTo>
                  <a:lnTo>
                    <a:pt x="35791" y="22608"/>
                  </a:lnTo>
                  <a:cubicBezTo>
                    <a:pt x="35731" y="22536"/>
                    <a:pt x="35660" y="22477"/>
                    <a:pt x="35600" y="22393"/>
                  </a:cubicBezTo>
                  <a:cubicBezTo>
                    <a:pt x="35505" y="22298"/>
                    <a:pt x="35422" y="22191"/>
                    <a:pt x="35338" y="22084"/>
                  </a:cubicBezTo>
                  <a:close/>
                  <a:moveTo>
                    <a:pt x="42137" y="22977"/>
                  </a:moveTo>
                  <a:cubicBezTo>
                    <a:pt x="42113" y="23013"/>
                    <a:pt x="42113" y="23013"/>
                    <a:pt x="42101" y="23024"/>
                  </a:cubicBezTo>
                  <a:cubicBezTo>
                    <a:pt x="42101" y="23013"/>
                    <a:pt x="42089" y="23001"/>
                    <a:pt x="42065" y="22977"/>
                  </a:cubicBezTo>
                  <a:close/>
                  <a:moveTo>
                    <a:pt x="36717" y="22369"/>
                  </a:moveTo>
                  <a:cubicBezTo>
                    <a:pt x="36900" y="22398"/>
                    <a:pt x="37083" y="22426"/>
                    <a:pt x="37267" y="22453"/>
                  </a:cubicBezTo>
                  <a:cubicBezTo>
                    <a:pt x="37374" y="22655"/>
                    <a:pt x="37553" y="22929"/>
                    <a:pt x="37755" y="23084"/>
                  </a:cubicBezTo>
                  <a:cubicBezTo>
                    <a:pt x="37636" y="23060"/>
                    <a:pt x="37529" y="23036"/>
                    <a:pt x="37434" y="23013"/>
                  </a:cubicBezTo>
                  <a:cubicBezTo>
                    <a:pt x="37338" y="22917"/>
                    <a:pt x="37219" y="22846"/>
                    <a:pt x="37136" y="22774"/>
                  </a:cubicBezTo>
                  <a:cubicBezTo>
                    <a:pt x="36981" y="22655"/>
                    <a:pt x="36850" y="22524"/>
                    <a:pt x="36731" y="22382"/>
                  </a:cubicBezTo>
                  <a:cubicBezTo>
                    <a:pt x="36727" y="22376"/>
                    <a:pt x="36722" y="22372"/>
                    <a:pt x="36717" y="22369"/>
                  </a:cubicBezTo>
                  <a:close/>
                  <a:moveTo>
                    <a:pt x="40005" y="22882"/>
                  </a:moveTo>
                  <a:lnTo>
                    <a:pt x="40005" y="22882"/>
                  </a:lnTo>
                  <a:cubicBezTo>
                    <a:pt x="40089" y="22894"/>
                    <a:pt x="40172" y="22894"/>
                    <a:pt x="40256" y="22905"/>
                  </a:cubicBezTo>
                  <a:cubicBezTo>
                    <a:pt x="40303" y="22953"/>
                    <a:pt x="40327" y="23001"/>
                    <a:pt x="40363" y="23036"/>
                  </a:cubicBezTo>
                  <a:cubicBezTo>
                    <a:pt x="40327" y="23036"/>
                    <a:pt x="40303" y="23072"/>
                    <a:pt x="40267" y="23096"/>
                  </a:cubicBezTo>
                  <a:cubicBezTo>
                    <a:pt x="40266" y="23098"/>
                    <a:pt x="40264" y="23099"/>
                    <a:pt x="40261" y="23099"/>
                  </a:cubicBezTo>
                  <a:cubicBezTo>
                    <a:pt x="40233" y="23099"/>
                    <a:pt x="40124" y="23000"/>
                    <a:pt x="40005" y="22882"/>
                  </a:cubicBezTo>
                  <a:close/>
                  <a:moveTo>
                    <a:pt x="42684" y="22965"/>
                  </a:moveTo>
                  <a:lnTo>
                    <a:pt x="42684" y="23084"/>
                  </a:lnTo>
                  <a:cubicBezTo>
                    <a:pt x="42637" y="23084"/>
                    <a:pt x="42613" y="23084"/>
                    <a:pt x="42577" y="23120"/>
                  </a:cubicBezTo>
                  <a:lnTo>
                    <a:pt x="42565" y="23132"/>
                  </a:lnTo>
                  <a:lnTo>
                    <a:pt x="42339" y="23001"/>
                  </a:lnTo>
                  <a:cubicBezTo>
                    <a:pt x="42458" y="23001"/>
                    <a:pt x="42577" y="22977"/>
                    <a:pt x="42684" y="22965"/>
                  </a:cubicBezTo>
                  <a:close/>
                  <a:moveTo>
                    <a:pt x="40696" y="22953"/>
                  </a:moveTo>
                  <a:cubicBezTo>
                    <a:pt x="40767" y="22953"/>
                    <a:pt x="40803" y="22965"/>
                    <a:pt x="40863" y="22965"/>
                  </a:cubicBezTo>
                  <a:cubicBezTo>
                    <a:pt x="40910" y="23013"/>
                    <a:pt x="40946" y="23072"/>
                    <a:pt x="40970" y="23132"/>
                  </a:cubicBezTo>
                  <a:cubicBezTo>
                    <a:pt x="40958" y="23132"/>
                    <a:pt x="40946" y="23132"/>
                    <a:pt x="40910" y="23144"/>
                  </a:cubicBezTo>
                  <a:cubicBezTo>
                    <a:pt x="40839" y="23084"/>
                    <a:pt x="40779" y="23013"/>
                    <a:pt x="40696" y="22953"/>
                  </a:cubicBezTo>
                  <a:close/>
                  <a:moveTo>
                    <a:pt x="41268" y="22977"/>
                  </a:moveTo>
                  <a:cubicBezTo>
                    <a:pt x="41387" y="22977"/>
                    <a:pt x="41506" y="23001"/>
                    <a:pt x="41625" y="23001"/>
                  </a:cubicBezTo>
                  <a:cubicBezTo>
                    <a:pt x="41684" y="23072"/>
                    <a:pt x="41708" y="23251"/>
                    <a:pt x="41672" y="23263"/>
                  </a:cubicBezTo>
                  <a:cubicBezTo>
                    <a:pt x="41660" y="23263"/>
                    <a:pt x="41470" y="23132"/>
                    <a:pt x="41470" y="23132"/>
                  </a:cubicBezTo>
                  <a:cubicBezTo>
                    <a:pt x="41399" y="23084"/>
                    <a:pt x="41339" y="23024"/>
                    <a:pt x="41268" y="22977"/>
                  </a:cubicBezTo>
                  <a:close/>
                  <a:moveTo>
                    <a:pt x="37636" y="22524"/>
                  </a:moveTo>
                  <a:lnTo>
                    <a:pt x="37946" y="22560"/>
                  </a:lnTo>
                  <a:cubicBezTo>
                    <a:pt x="38041" y="22679"/>
                    <a:pt x="38136" y="22798"/>
                    <a:pt x="38243" y="22905"/>
                  </a:cubicBezTo>
                  <a:cubicBezTo>
                    <a:pt x="38386" y="23036"/>
                    <a:pt x="38553" y="23215"/>
                    <a:pt x="38767" y="23215"/>
                  </a:cubicBezTo>
                  <a:cubicBezTo>
                    <a:pt x="38874" y="23215"/>
                    <a:pt x="38934" y="23096"/>
                    <a:pt x="38886" y="23013"/>
                  </a:cubicBezTo>
                  <a:cubicBezTo>
                    <a:pt x="38791" y="22846"/>
                    <a:pt x="38601" y="22786"/>
                    <a:pt x="38470" y="22703"/>
                  </a:cubicBezTo>
                  <a:cubicBezTo>
                    <a:pt x="38434" y="22679"/>
                    <a:pt x="38422" y="22655"/>
                    <a:pt x="38398" y="22643"/>
                  </a:cubicBezTo>
                  <a:lnTo>
                    <a:pt x="38398" y="22643"/>
                  </a:lnTo>
                  <a:cubicBezTo>
                    <a:pt x="38553" y="22667"/>
                    <a:pt x="38708" y="22679"/>
                    <a:pt x="38874" y="22715"/>
                  </a:cubicBezTo>
                  <a:cubicBezTo>
                    <a:pt x="39017" y="22905"/>
                    <a:pt x="39184" y="23120"/>
                    <a:pt x="39363" y="23215"/>
                  </a:cubicBezTo>
                  <a:cubicBezTo>
                    <a:pt x="39383" y="23226"/>
                    <a:pt x="39402" y="23231"/>
                    <a:pt x="39421" y="23231"/>
                  </a:cubicBezTo>
                  <a:cubicBezTo>
                    <a:pt x="39504" y="23231"/>
                    <a:pt x="39568" y="23138"/>
                    <a:pt x="39529" y="23060"/>
                  </a:cubicBezTo>
                  <a:cubicBezTo>
                    <a:pt x="39482" y="22953"/>
                    <a:pt x="39410" y="22858"/>
                    <a:pt x="39327" y="22774"/>
                  </a:cubicBezTo>
                  <a:lnTo>
                    <a:pt x="39327" y="22774"/>
                  </a:lnTo>
                  <a:cubicBezTo>
                    <a:pt x="39386" y="22786"/>
                    <a:pt x="39446" y="22786"/>
                    <a:pt x="39505" y="22798"/>
                  </a:cubicBezTo>
                  <a:cubicBezTo>
                    <a:pt x="39660" y="23013"/>
                    <a:pt x="39827" y="23215"/>
                    <a:pt x="40017" y="23358"/>
                  </a:cubicBezTo>
                  <a:cubicBezTo>
                    <a:pt x="39363" y="23310"/>
                    <a:pt x="38708" y="23239"/>
                    <a:pt x="38065" y="23132"/>
                  </a:cubicBezTo>
                  <a:cubicBezTo>
                    <a:pt x="38112" y="23120"/>
                    <a:pt x="38124" y="23084"/>
                    <a:pt x="38112" y="23036"/>
                  </a:cubicBezTo>
                  <a:cubicBezTo>
                    <a:pt x="38065" y="22882"/>
                    <a:pt x="37934" y="22834"/>
                    <a:pt x="37815" y="22727"/>
                  </a:cubicBezTo>
                  <a:cubicBezTo>
                    <a:pt x="37743" y="22667"/>
                    <a:pt x="37672" y="22596"/>
                    <a:pt x="37600" y="22524"/>
                  </a:cubicBezTo>
                  <a:close/>
                  <a:moveTo>
                    <a:pt x="40529" y="23251"/>
                  </a:moveTo>
                  <a:cubicBezTo>
                    <a:pt x="40565" y="23310"/>
                    <a:pt x="40613" y="23358"/>
                    <a:pt x="40672" y="23417"/>
                  </a:cubicBezTo>
                  <a:cubicBezTo>
                    <a:pt x="40601" y="23417"/>
                    <a:pt x="40529" y="23417"/>
                    <a:pt x="40446" y="23394"/>
                  </a:cubicBezTo>
                  <a:cubicBezTo>
                    <a:pt x="40494" y="23370"/>
                    <a:pt x="40529" y="23310"/>
                    <a:pt x="40529" y="23251"/>
                  </a:cubicBezTo>
                  <a:close/>
                  <a:moveTo>
                    <a:pt x="41148" y="23382"/>
                  </a:moveTo>
                  <a:cubicBezTo>
                    <a:pt x="41160" y="23394"/>
                    <a:pt x="41160" y="23417"/>
                    <a:pt x="41184" y="23429"/>
                  </a:cubicBezTo>
                  <a:lnTo>
                    <a:pt x="41137" y="23429"/>
                  </a:lnTo>
                  <a:cubicBezTo>
                    <a:pt x="41137" y="23417"/>
                    <a:pt x="41148" y="23394"/>
                    <a:pt x="41148" y="23382"/>
                  </a:cubicBezTo>
                  <a:close/>
                  <a:moveTo>
                    <a:pt x="33540" y="24215"/>
                  </a:moveTo>
                  <a:cubicBezTo>
                    <a:pt x="33588" y="24287"/>
                    <a:pt x="33636" y="24346"/>
                    <a:pt x="33683" y="24406"/>
                  </a:cubicBezTo>
                  <a:cubicBezTo>
                    <a:pt x="33659" y="24406"/>
                    <a:pt x="33636" y="24429"/>
                    <a:pt x="33636" y="24453"/>
                  </a:cubicBezTo>
                  <a:lnTo>
                    <a:pt x="33540" y="24763"/>
                  </a:lnTo>
                  <a:cubicBezTo>
                    <a:pt x="33528" y="24584"/>
                    <a:pt x="33528" y="24406"/>
                    <a:pt x="33540" y="24215"/>
                  </a:cubicBezTo>
                  <a:close/>
                  <a:moveTo>
                    <a:pt x="33755" y="24525"/>
                  </a:moveTo>
                  <a:cubicBezTo>
                    <a:pt x="33862" y="24632"/>
                    <a:pt x="33957" y="24751"/>
                    <a:pt x="34100" y="24858"/>
                  </a:cubicBezTo>
                  <a:cubicBezTo>
                    <a:pt x="34076" y="24858"/>
                    <a:pt x="34064" y="24870"/>
                    <a:pt x="34052" y="24882"/>
                  </a:cubicBezTo>
                  <a:cubicBezTo>
                    <a:pt x="33874" y="25215"/>
                    <a:pt x="33695" y="25560"/>
                    <a:pt x="33528" y="25918"/>
                  </a:cubicBezTo>
                  <a:lnTo>
                    <a:pt x="33528" y="25513"/>
                  </a:lnTo>
                  <a:lnTo>
                    <a:pt x="33755" y="24525"/>
                  </a:lnTo>
                  <a:close/>
                  <a:moveTo>
                    <a:pt x="33707" y="22120"/>
                  </a:moveTo>
                  <a:cubicBezTo>
                    <a:pt x="35709" y="23302"/>
                    <a:pt x="38257" y="24018"/>
                    <a:pt x="40684" y="24018"/>
                  </a:cubicBezTo>
                  <a:cubicBezTo>
                    <a:pt x="41361" y="24018"/>
                    <a:pt x="42029" y="23963"/>
                    <a:pt x="42672" y="23846"/>
                  </a:cubicBezTo>
                  <a:lnTo>
                    <a:pt x="42672" y="25894"/>
                  </a:lnTo>
                  <a:cubicBezTo>
                    <a:pt x="41862" y="26029"/>
                    <a:pt x="40891" y="26120"/>
                    <a:pt x="39879" y="26120"/>
                  </a:cubicBezTo>
                  <a:cubicBezTo>
                    <a:pt x="38660" y="26120"/>
                    <a:pt x="37381" y="25988"/>
                    <a:pt x="36243" y="25644"/>
                  </a:cubicBezTo>
                  <a:cubicBezTo>
                    <a:pt x="36218" y="25627"/>
                    <a:pt x="36187" y="25610"/>
                    <a:pt x="36158" y="25610"/>
                  </a:cubicBezTo>
                  <a:cubicBezTo>
                    <a:pt x="36146" y="25610"/>
                    <a:pt x="36135" y="25613"/>
                    <a:pt x="36124" y="25620"/>
                  </a:cubicBezTo>
                  <a:cubicBezTo>
                    <a:pt x="35791" y="25513"/>
                    <a:pt x="35481" y="25394"/>
                    <a:pt x="35183" y="25239"/>
                  </a:cubicBezTo>
                  <a:cubicBezTo>
                    <a:pt x="35172" y="25227"/>
                    <a:pt x="35148" y="25227"/>
                    <a:pt x="35136" y="25227"/>
                  </a:cubicBezTo>
                  <a:cubicBezTo>
                    <a:pt x="34493" y="24918"/>
                    <a:pt x="33945" y="24513"/>
                    <a:pt x="33528" y="23989"/>
                  </a:cubicBezTo>
                  <a:cubicBezTo>
                    <a:pt x="33528" y="23989"/>
                    <a:pt x="33517" y="23989"/>
                    <a:pt x="33517" y="23977"/>
                  </a:cubicBezTo>
                  <a:cubicBezTo>
                    <a:pt x="33624" y="23358"/>
                    <a:pt x="33683" y="22739"/>
                    <a:pt x="33707" y="22120"/>
                  </a:cubicBezTo>
                  <a:close/>
                  <a:moveTo>
                    <a:pt x="34195" y="24929"/>
                  </a:moveTo>
                  <a:cubicBezTo>
                    <a:pt x="34421" y="25096"/>
                    <a:pt x="34671" y="25239"/>
                    <a:pt x="34957" y="25382"/>
                  </a:cubicBezTo>
                  <a:cubicBezTo>
                    <a:pt x="34683" y="26061"/>
                    <a:pt x="34326" y="26692"/>
                    <a:pt x="34017" y="27346"/>
                  </a:cubicBezTo>
                  <a:cubicBezTo>
                    <a:pt x="33909" y="27299"/>
                    <a:pt x="33826" y="27239"/>
                    <a:pt x="33719" y="27192"/>
                  </a:cubicBezTo>
                  <a:cubicBezTo>
                    <a:pt x="33933" y="26656"/>
                    <a:pt x="34136" y="26120"/>
                    <a:pt x="34433" y="25620"/>
                  </a:cubicBezTo>
                  <a:cubicBezTo>
                    <a:pt x="34459" y="25586"/>
                    <a:pt x="34430" y="25553"/>
                    <a:pt x="34399" y="25553"/>
                  </a:cubicBezTo>
                  <a:cubicBezTo>
                    <a:pt x="34386" y="25553"/>
                    <a:pt x="34372" y="25558"/>
                    <a:pt x="34362" y="25572"/>
                  </a:cubicBezTo>
                  <a:cubicBezTo>
                    <a:pt x="34064" y="26013"/>
                    <a:pt x="33755" y="26513"/>
                    <a:pt x="33517" y="27025"/>
                  </a:cubicBezTo>
                  <a:lnTo>
                    <a:pt x="33517" y="26656"/>
                  </a:lnTo>
                  <a:cubicBezTo>
                    <a:pt x="33719" y="26096"/>
                    <a:pt x="33921" y="25525"/>
                    <a:pt x="34195" y="24977"/>
                  </a:cubicBezTo>
                  <a:lnTo>
                    <a:pt x="34195" y="24929"/>
                  </a:lnTo>
                  <a:close/>
                  <a:moveTo>
                    <a:pt x="35195" y="25477"/>
                  </a:moveTo>
                  <a:cubicBezTo>
                    <a:pt x="35291" y="25525"/>
                    <a:pt x="35374" y="25560"/>
                    <a:pt x="35469" y="25584"/>
                  </a:cubicBezTo>
                  <a:cubicBezTo>
                    <a:pt x="35267" y="25977"/>
                    <a:pt x="35076" y="26370"/>
                    <a:pt x="34886" y="26763"/>
                  </a:cubicBezTo>
                  <a:cubicBezTo>
                    <a:pt x="34743" y="27025"/>
                    <a:pt x="34600" y="27287"/>
                    <a:pt x="34481" y="27561"/>
                  </a:cubicBezTo>
                  <a:cubicBezTo>
                    <a:pt x="34421" y="27549"/>
                    <a:pt x="34350" y="27501"/>
                    <a:pt x="34279" y="27477"/>
                  </a:cubicBezTo>
                  <a:cubicBezTo>
                    <a:pt x="34648" y="26846"/>
                    <a:pt x="34933" y="26156"/>
                    <a:pt x="35195" y="25477"/>
                  </a:cubicBezTo>
                  <a:close/>
                  <a:moveTo>
                    <a:pt x="33600" y="27477"/>
                  </a:moveTo>
                  <a:lnTo>
                    <a:pt x="33874" y="27656"/>
                  </a:lnTo>
                  <a:cubicBezTo>
                    <a:pt x="33862" y="27704"/>
                    <a:pt x="33826" y="27739"/>
                    <a:pt x="33802" y="27799"/>
                  </a:cubicBezTo>
                  <a:lnTo>
                    <a:pt x="33802" y="27835"/>
                  </a:lnTo>
                  <a:cubicBezTo>
                    <a:pt x="33707" y="27799"/>
                    <a:pt x="33624" y="27751"/>
                    <a:pt x="33517" y="27727"/>
                  </a:cubicBezTo>
                  <a:lnTo>
                    <a:pt x="33517" y="27668"/>
                  </a:lnTo>
                  <a:cubicBezTo>
                    <a:pt x="33540" y="27608"/>
                    <a:pt x="33576" y="27549"/>
                    <a:pt x="33600" y="27477"/>
                  </a:cubicBezTo>
                  <a:close/>
                  <a:moveTo>
                    <a:pt x="35672" y="25680"/>
                  </a:moveTo>
                  <a:cubicBezTo>
                    <a:pt x="35791" y="25715"/>
                    <a:pt x="35898" y="25751"/>
                    <a:pt x="36017" y="25799"/>
                  </a:cubicBezTo>
                  <a:cubicBezTo>
                    <a:pt x="35862" y="26120"/>
                    <a:pt x="35719" y="26465"/>
                    <a:pt x="35553" y="26787"/>
                  </a:cubicBezTo>
                  <a:cubicBezTo>
                    <a:pt x="35410" y="27120"/>
                    <a:pt x="35207" y="27442"/>
                    <a:pt x="35136" y="27799"/>
                  </a:cubicBezTo>
                  <a:cubicBezTo>
                    <a:pt x="35124" y="27846"/>
                    <a:pt x="35148" y="27882"/>
                    <a:pt x="35172" y="27894"/>
                  </a:cubicBezTo>
                  <a:cubicBezTo>
                    <a:pt x="35017" y="27835"/>
                    <a:pt x="34886" y="27763"/>
                    <a:pt x="34731" y="27704"/>
                  </a:cubicBezTo>
                  <a:cubicBezTo>
                    <a:pt x="34886" y="27418"/>
                    <a:pt x="35005" y="27108"/>
                    <a:pt x="35136" y="26823"/>
                  </a:cubicBezTo>
                  <a:cubicBezTo>
                    <a:pt x="35314" y="26430"/>
                    <a:pt x="35493" y="26061"/>
                    <a:pt x="35672" y="25680"/>
                  </a:cubicBezTo>
                  <a:close/>
                  <a:moveTo>
                    <a:pt x="36267" y="25858"/>
                  </a:moveTo>
                  <a:cubicBezTo>
                    <a:pt x="36446" y="25894"/>
                    <a:pt x="36612" y="25953"/>
                    <a:pt x="36779" y="25989"/>
                  </a:cubicBezTo>
                  <a:cubicBezTo>
                    <a:pt x="36553" y="26334"/>
                    <a:pt x="36338" y="26668"/>
                    <a:pt x="36148" y="27013"/>
                  </a:cubicBezTo>
                  <a:cubicBezTo>
                    <a:pt x="35969" y="27335"/>
                    <a:pt x="35719" y="27704"/>
                    <a:pt x="35648" y="28073"/>
                  </a:cubicBezTo>
                  <a:lnTo>
                    <a:pt x="35271" y="27907"/>
                  </a:lnTo>
                  <a:lnTo>
                    <a:pt x="35271" y="27907"/>
                  </a:lnTo>
                  <a:cubicBezTo>
                    <a:pt x="35285" y="27904"/>
                    <a:pt x="35302" y="27895"/>
                    <a:pt x="35314" y="27882"/>
                  </a:cubicBezTo>
                  <a:cubicBezTo>
                    <a:pt x="35541" y="27585"/>
                    <a:pt x="35660" y="27180"/>
                    <a:pt x="35826" y="26834"/>
                  </a:cubicBezTo>
                  <a:lnTo>
                    <a:pt x="36267" y="25858"/>
                  </a:lnTo>
                  <a:close/>
                  <a:moveTo>
                    <a:pt x="34076" y="27787"/>
                  </a:moveTo>
                  <a:cubicBezTo>
                    <a:pt x="34183" y="27846"/>
                    <a:pt x="34279" y="27906"/>
                    <a:pt x="34374" y="27966"/>
                  </a:cubicBezTo>
                  <a:cubicBezTo>
                    <a:pt x="34398" y="28001"/>
                    <a:pt x="34433" y="28025"/>
                    <a:pt x="34469" y="28025"/>
                  </a:cubicBezTo>
                  <a:cubicBezTo>
                    <a:pt x="34600" y="28097"/>
                    <a:pt x="34731" y="28156"/>
                    <a:pt x="34850" y="28216"/>
                  </a:cubicBezTo>
                  <a:cubicBezTo>
                    <a:pt x="34564" y="28120"/>
                    <a:pt x="34267" y="28013"/>
                    <a:pt x="33969" y="27906"/>
                  </a:cubicBezTo>
                  <a:cubicBezTo>
                    <a:pt x="34017" y="27882"/>
                    <a:pt x="34052" y="27823"/>
                    <a:pt x="34076" y="27787"/>
                  </a:cubicBezTo>
                  <a:close/>
                  <a:moveTo>
                    <a:pt x="36957" y="26061"/>
                  </a:moveTo>
                  <a:cubicBezTo>
                    <a:pt x="37041" y="26072"/>
                    <a:pt x="37136" y="26096"/>
                    <a:pt x="37219" y="26120"/>
                  </a:cubicBezTo>
                  <a:cubicBezTo>
                    <a:pt x="36993" y="26573"/>
                    <a:pt x="36779" y="27013"/>
                    <a:pt x="36553" y="27442"/>
                  </a:cubicBezTo>
                  <a:cubicBezTo>
                    <a:pt x="36398" y="27716"/>
                    <a:pt x="36219" y="28001"/>
                    <a:pt x="36076" y="28275"/>
                  </a:cubicBezTo>
                  <a:cubicBezTo>
                    <a:pt x="35981" y="28251"/>
                    <a:pt x="35898" y="28204"/>
                    <a:pt x="35803" y="28180"/>
                  </a:cubicBezTo>
                  <a:cubicBezTo>
                    <a:pt x="36029" y="27882"/>
                    <a:pt x="36160" y="27489"/>
                    <a:pt x="36326" y="27168"/>
                  </a:cubicBezTo>
                  <a:cubicBezTo>
                    <a:pt x="36517" y="26787"/>
                    <a:pt x="36731" y="26418"/>
                    <a:pt x="36957" y="26061"/>
                  </a:cubicBezTo>
                  <a:close/>
                  <a:moveTo>
                    <a:pt x="37434" y="26180"/>
                  </a:moveTo>
                  <a:cubicBezTo>
                    <a:pt x="37458" y="26180"/>
                    <a:pt x="37493" y="26192"/>
                    <a:pt x="37505" y="26192"/>
                  </a:cubicBezTo>
                  <a:cubicBezTo>
                    <a:pt x="38231" y="26370"/>
                    <a:pt x="38946" y="26477"/>
                    <a:pt x="39672" y="26537"/>
                  </a:cubicBezTo>
                  <a:cubicBezTo>
                    <a:pt x="39315" y="27346"/>
                    <a:pt x="38946" y="28144"/>
                    <a:pt x="38636" y="28978"/>
                  </a:cubicBezTo>
                  <a:cubicBezTo>
                    <a:pt x="38470" y="28954"/>
                    <a:pt x="38327" y="28918"/>
                    <a:pt x="38184" y="28894"/>
                  </a:cubicBezTo>
                  <a:cubicBezTo>
                    <a:pt x="38243" y="28751"/>
                    <a:pt x="38339" y="28549"/>
                    <a:pt x="38362" y="28454"/>
                  </a:cubicBezTo>
                  <a:cubicBezTo>
                    <a:pt x="38589" y="27894"/>
                    <a:pt x="38886" y="27358"/>
                    <a:pt x="39124" y="26787"/>
                  </a:cubicBezTo>
                  <a:cubicBezTo>
                    <a:pt x="39166" y="26687"/>
                    <a:pt x="39080" y="26599"/>
                    <a:pt x="39004" y="26599"/>
                  </a:cubicBezTo>
                  <a:cubicBezTo>
                    <a:pt x="38971" y="26599"/>
                    <a:pt x="38940" y="26616"/>
                    <a:pt x="38922" y="26656"/>
                  </a:cubicBezTo>
                  <a:cubicBezTo>
                    <a:pt x="38636" y="27287"/>
                    <a:pt x="38303" y="27882"/>
                    <a:pt x="38029" y="28501"/>
                  </a:cubicBezTo>
                  <a:cubicBezTo>
                    <a:pt x="37981" y="28597"/>
                    <a:pt x="37922" y="28692"/>
                    <a:pt x="37874" y="28811"/>
                  </a:cubicBezTo>
                  <a:lnTo>
                    <a:pt x="37862" y="28811"/>
                  </a:lnTo>
                  <a:cubicBezTo>
                    <a:pt x="37767" y="28799"/>
                    <a:pt x="37696" y="28775"/>
                    <a:pt x="37612" y="28751"/>
                  </a:cubicBezTo>
                  <a:cubicBezTo>
                    <a:pt x="37946" y="28061"/>
                    <a:pt x="38220" y="27311"/>
                    <a:pt x="38565" y="26596"/>
                  </a:cubicBezTo>
                  <a:cubicBezTo>
                    <a:pt x="38614" y="26497"/>
                    <a:pt x="38521" y="26398"/>
                    <a:pt x="38435" y="26398"/>
                  </a:cubicBezTo>
                  <a:cubicBezTo>
                    <a:pt x="38397" y="26398"/>
                    <a:pt x="38361" y="26418"/>
                    <a:pt x="38339" y="26465"/>
                  </a:cubicBezTo>
                  <a:cubicBezTo>
                    <a:pt x="37981" y="27180"/>
                    <a:pt x="37577" y="27918"/>
                    <a:pt x="37315" y="28668"/>
                  </a:cubicBezTo>
                  <a:lnTo>
                    <a:pt x="36993" y="28573"/>
                  </a:lnTo>
                  <a:cubicBezTo>
                    <a:pt x="37315" y="27954"/>
                    <a:pt x="37565" y="27263"/>
                    <a:pt x="37850" y="26632"/>
                  </a:cubicBezTo>
                  <a:cubicBezTo>
                    <a:pt x="37875" y="26558"/>
                    <a:pt x="37815" y="26490"/>
                    <a:pt x="37759" y="26490"/>
                  </a:cubicBezTo>
                  <a:cubicBezTo>
                    <a:pt x="37734" y="26490"/>
                    <a:pt x="37710" y="26504"/>
                    <a:pt x="37696" y="26537"/>
                  </a:cubicBezTo>
                  <a:cubicBezTo>
                    <a:pt x="37374" y="27180"/>
                    <a:pt x="36993" y="27823"/>
                    <a:pt x="36696" y="28489"/>
                  </a:cubicBezTo>
                  <a:cubicBezTo>
                    <a:pt x="36600" y="28454"/>
                    <a:pt x="36493" y="28418"/>
                    <a:pt x="36386" y="28382"/>
                  </a:cubicBezTo>
                  <a:cubicBezTo>
                    <a:pt x="36541" y="28132"/>
                    <a:pt x="36660" y="27835"/>
                    <a:pt x="36791" y="27585"/>
                  </a:cubicBezTo>
                  <a:cubicBezTo>
                    <a:pt x="37017" y="27120"/>
                    <a:pt x="37231" y="26656"/>
                    <a:pt x="37434" y="26192"/>
                  </a:cubicBezTo>
                  <a:lnTo>
                    <a:pt x="37434" y="26180"/>
                  </a:lnTo>
                  <a:close/>
                  <a:moveTo>
                    <a:pt x="42684" y="28537"/>
                  </a:moveTo>
                  <a:cubicBezTo>
                    <a:pt x="42696" y="28668"/>
                    <a:pt x="42696" y="28787"/>
                    <a:pt x="42696" y="28918"/>
                  </a:cubicBezTo>
                  <a:cubicBezTo>
                    <a:pt x="42637" y="28930"/>
                    <a:pt x="42589" y="28954"/>
                    <a:pt x="42530" y="28978"/>
                  </a:cubicBezTo>
                  <a:cubicBezTo>
                    <a:pt x="42577" y="28835"/>
                    <a:pt x="42637" y="28680"/>
                    <a:pt x="42684" y="28537"/>
                  </a:cubicBezTo>
                  <a:close/>
                  <a:moveTo>
                    <a:pt x="39970" y="26537"/>
                  </a:moveTo>
                  <a:cubicBezTo>
                    <a:pt x="40089" y="26537"/>
                    <a:pt x="40196" y="26549"/>
                    <a:pt x="40315" y="26549"/>
                  </a:cubicBezTo>
                  <a:cubicBezTo>
                    <a:pt x="39934" y="27346"/>
                    <a:pt x="39494" y="28192"/>
                    <a:pt x="39255" y="29049"/>
                  </a:cubicBezTo>
                  <a:cubicBezTo>
                    <a:pt x="39184" y="29037"/>
                    <a:pt x="39101" y="29025"/>
                    <a:pt x="39017" y="29025"/>
                  </a:cubicBezTo>
                  <a:cubicBezTo>
                    <a:pt x="39363" y="28204"/>
                    <a:pt x="39660" y="27370"/>
                    <a:pt x="39970" y="26537"/>
                  </a:cubicBezTo>
                  <a:close/>
                  <a:moveTo>
                    <a:pt x="40922" y="26549"/>
                  </a:moveTo>
                  <a:cubicBezTo>
                    <a:pt x="40684" y="27025"/>
                    <a:pt x="40470" y="27525"/>
                    <a:pt x="40244" y="28013"/>
                  </a:cubicBezTo>
                  <a:cubicBezTo>
                    <a:pt x="40089" y="28370"/>
                    <a:pt x="39898" y="28739"/>
                    <a:pt x="39815" y="29132"/>
                  </a:cubicBezTo>
                  <a:cubicBezTo>
                    <a:pt x="39767" y="29132"/>
                    <a:pt x="39720" y="29109"/>
                    <a:pt x="39672" y="29109"/>
                  </a:cubicBezTo>
                  <a:cubicBezTo>
                    <a:pt x="40017" y="28335"/>
                    <a:pt x="40279" y="27525"/>
                    <a:pt x="40625" y="26751"/>
                  </a:cubicBezTo>
                  <a:cubicBezTo>
                    <a:pt x="40660" y="26668"/>
                    <a:pt x="40648" y="26608"/>
                    <a:pt x="40613" y="26549"/>
                  </a:cubicBezTo>
                  <a:close/>
                  <a:moveTo>
                    <a:pt x="42684" y="27073"/>
                  </a:moveTo>
                  <a:lnTo>
                    <a:pt x="42684" y="27537"/>
                  </a:lnTo>
                  <a:cubicBezTo>
                    <a:pt x="42470" y="28073"/>
                    <a:pt x="42280" y="28597"/>
                    <a:pt x="42089" y="29132"/>
                  </a:cubicBezTo>
                  <a:cubicBezTo>
                    <a:pt x="42041" y="29144"/>
                    <a:pt x="41982" y="29156"/>
                    <a:pt x="41934" y="29168"/>
                  </a:cubicBezTo>
                  <a:cubicBezTo>
                    <a:pt x="42161" y="28751"/>
                    <a:pt x="42256" y="28263"/>
                    <a:pt x="42411" y="27823"/>
                  </a:cubicBezTo>
                  <a:cubicBezTo>
                    <a:pt x="42506" y="27561"/>
                    <a:pt x="42589" y="27323"/>
                    <a:pt x="42684" y="27073"/>
                  </a:cubicBezTo>
                  <a:close/>
                  <a:moveTo>
                    <a:pt x="41756" y="26513"/>
                  </a:moveTo>
                  <a:lnTo>
                    <a:pt x="41756" y="26513"/>
                  </a:lnTo>
                  <a:cubicBezTo>
                    <a:pt x="41518" y="27049"/>
                    <a:pt x="41315" y="27585"/>
                    <a:pt x="41089" y="28132"/>
                  </a:cubicBezTo>
                  <a:cubicBezTo>
                    <a:pt x="40982" y="28394"/>
                    <a:pt x="40660" y="28870"/>
                    <a:pt x="40708" y="29204"/>
                  </a:cubicBezTo>
                  <a:cubicBezTo>
                    <a:pt x="40553" y="29180"/>
                    <a:pt x="40422" y="29180"/>
                    <a:pt x="40267" y="29168"/>
                  </a:cubicBezTo>
                  <a:cubicBezTo>
                    <a:pt x="40434" y="28859"/>
                    <a:pt x="40541" y="28501"/>
                    <a:pt x="40660" y="28192"/>
                  </a:cubicBezTo>
                  <a:cubicBezTo>
                    <a:pt x="40863" y="27668"/>
                    <a:pt x="41077" y="27144"/>
                    <a:pt x="41315" y="26632"/>
                  </a:cubicBezTo>
                  <a:cubicBezTo>
                    <a:pt x="41327" y="26596"/>
                    <a:pt x="41327" y="26573"/>
                    <a:pt x="41327" y="26537"/>
                  </a:cubicBezTo>
                  <a:cubicBezTo>
                    <a:pt x="41470" y="26537"/>
                    <a:pt x="41613" y="26525"/>
                    <a:pt x="41756" y="26513"/>
                  </a:cubicBezTo>
                  <a:close/>
                  <a:moveTo>
                    <a:pt x="42613" y="26418"/>
                  </a:moveTo>
                  <a:lnTo>
                    <a:pt x="42613" y="26418"/>
                  </a:lnTo>
                  <a:cubicBezTo>
                    <a:pt x="42434" y="26811"/>
                    <a:pt x="42256" y="27204"/>
                    <a:pt x="42089" y="27608"/>
                  </a:cubicBezTo>
                  <a:cubicBezTo>
                    <a:pt x="41875" y="28120"/>
                    <a:pt x="41577" y="28668"/>
                    <a:pt x="41553" y="29216"/>
                  </a:cubicBezTo>
                  <a:lnTo>
                    <a:pt x="41160" y="29216"/>
                  </a:lnTo>
                  <a:cubicBezTo>
                    <a:pt x="41160" y="29204"/>
                    <a:pt x="41184" y="29192"/>
                    <a:pt x="41160" y="29168"/>
                  </a:cubicBezTo>
                  <a:lnTo>
                    <a:pt x="41160" y="29144"/>
                  </a:lnTo>
                  <a:cubicBezTo>
                    <a:pt x="41160" y="29132"/>
                    <a:pt x="41148" y="29132"/>
                    <a:pt x="41148" y="29109"/>
                  </a:cubicBezTo>
                  <a:cubicBezTo>
                    <a:pt x="41196" y="28751"/>
                    <a:pt x="41482" y="28239"/>
                    <a:pt x="41577" y="27918"/>
                  </a:cubicBezTo>
                  <a:cubicBezTo>
                    <a:pt x="41744" y="27442"/>
                    <a:pt x="41910" y="26965"/>
                    <a:pt x="42053" y="26477"/>
                  </a:cubicBezTo>
                  <a:cubicBezTo>
                    <a:pt x="42232" y="26465"/>
                    <a:pt x="42434" y="26430"/>
                    <a:pt x="42613" y="26418"/>
                  </a:cubicBezTo>
                  <a:close/>
                  <a:moveTo>
                    <a:pt x="32159" y="34026"/>
                  </a:moveTo>
                  <a:lnTo>
                    <a:pt x="32159" y="34443"/>
                  </a:lnTo>
                  <a:cubicBezTo>
                    <a:pt x="32028" y="34383"/>
                    <a:pt x="31909" y="34276"/>
                    <a:pt x="31802" y="34169"/>
                  </a:cubicBezTo>
                  <a:cubicBezTo>
                    <a:pt x="31780" y="34149"/>
                    <a:pt x="31755" y="34141"/>
                    <a:pt x="31730" y="34141"/>
                  </a:cubicBezTo>
                  <a:cubicBezTo>
                    <a:pt x="31651" y="34141"/>
                    <a:pt x="31578" y="34230"/>
                    <a:pt x="31623" y="34312"/>
                  </a:cubicBezTo>
                  <a:cubicBezTo>
                    <a:pt x="31731" y="34490"/>
                    <a:pt x="31921" y="34693"/>
                    <a:pt x="32147" y="34812"/>
                  </a:cubicBezTo>
                  <a:lnTo>
                    <a:pt x="32147" y="34919"/>
                  </a:lnTo>
                  <a:cubicBezTo>
                    <a:pt x="31838" y="34943"/>
                    <a:pt x="31516" y="34990"/>
                    <a:pt x="31207" y="35026"/>
                  </a:cubicBezTo>
                  <a:cubicBezTo>
                    <a:pt x="31040" y="34824"/>
                    <a:pt x="30790" y="34752"/>
                    <a:pt x="30600" y="34633"/>
                  </a:cubicBezTo>
                  <a:cubicBezTo>
                    <a:pt x="30385" y="34502"/>
                    <a:pt x="30195" y="34347"/>
                    <a:pt x="30016" y="34193"/>
                  </a:cubicBezTo>
                  <a:cubicBezTo>
                    <a:pt x="30230" y="34169"/>
                    <a:pt x="30433" y="34157"/>
                    <a:pt x="30659" y="34145"/>
                  </a:cubicBezTo>
                  <a:lnTo>
                    <a:pt x="30659" y="34145"/>
                  </a:lnTo>
                  <a:cubicBezTo>
                    <a:pt x="30647" y="34169"/>
                    <a:pt x="30623" y="34204"/>
                    <a:pt x="30647" y="34228"/>
                  </a:cubicBezTo>
                  <a:cubicBezTo>
                    <a:pt x="30778" y="34431"/>
                    <a:pt x="30921" y="34562"/>
                    <a:pt x="31135" y="34693"/>
                  </a:cubicBezTo>
                  <a:cubicBezTo>
                    <a:pt x="31291" y="34796"/>
                    <a:pt x="31456" y="34928"/>
                    <a:pt x="31646" y="34928"/>
                  </a:cubicBezTo>
                  <a:cubicBezTo>
                    <a:pt x="31674" y="34928"/>
                    <a:pt x="31702" y="34925"/>
                    <a:pt x="31731" y="34919"/>
                  </a:cubicBezTo>
                  <a:cubicBezTo>
                    <a:pt x="31802" y="34907"/>
                    <a:pt x="31850" y="34800"/>
                    <a:pt x="31802" y="34740"/>
                  </a:cubicBezTo>
                  <a:cubicBezTo>
                    <a:pt x="31683" y="34574"/>
                    <a:pt x="31504" y="34550"/>
                    <a:pt x="31326" y="34454"/>
                  </a:cubicBezTo>
                  <a:cubicBezTo>
                    <a:pt x="31135" y="34371"/>
                    <a:pt x="30957" y="34252"/>
                    <a:pt x="30778" y="34145"/>
                  </a:cubicBezTo>
                  <a:cubicBezTo>
                    <a:pt x="31231" y="34109"/>
                    <a:pt x="31695" y="34073"/>
                    <a:pt x="32159" y="34026"/>
                  </a:cubicBezTo>
                  <a:close/>
                  <a:moveTo>
                    <a:pt x="29754" y="34169"/>
                  </a:moveTo>
                  <a:lnTo>
                    <a:pt x="29754" y="34169"/>
                  </a:lnTo>
                  <a:cubicBezTo>
                    <a:pt x="29730" y="34204"/>
                    <a:pt x="29754" y="34252"/>
                    <a:pt x="29778" y="34276"/>
                  </a:cubicBezTo>
                  <a:cubicBezTo>
                    <a:pt x="29969" y="34490"/>
                    <a:pt x="30183" y="34681"/>
                    <a:pt x="30409" y="34847"/>
                  </a:cubicBezTo>
                  <a:cubicBezTo>
                    <a:pt x="30492" y="34907"/>
                    <a:pt x="30588" y="34978"/>
                    <a:pt x="30683" y="35038"/>
                  </a:cubicBezTo>
                  <a:cubicBezTo>
                    <a:pt x="30588" y="35085"/>
                    <a:pt x="30480" y="35097"/>
                    <a:pt x="30385" y="35097"/>
                  </a:cubicBezTo>
                  <a:lnTo>
                    <a:pt x="30385" y="35050"/>
                  </a:lnTo>
                  <a:cubicBezTo>
                    <a:pt x="30278" y="34859"/>
                    <a:pt x="29969" y="34800"/>
                    <a:pt x="29778" y="34693"/>
                  </a:cubicBezTo>
                  <a:cubicBezTo>
                    <a:pt x="29540" y="34574"/>
                    <a:pt x="29302" y="34407"/>
                    <a:pt x="29064" y="34288"/>
                  </a:cubicBezTo>
                  <a:cubicBezTo>
                    <a:pt x="29056" y="34284"/>
                    <a:pt x="29048" y="34282"/>
                    <a:pt x="29040" y="34282"/>
                  </a:cubicBezTo>
                  <a:cubicBezTo>
                    <a:pt x="28997" y="34282"/>
                    <a:pt x="28952" y="34331"/>
                    <a:pt x="28992" y="34371"/>
                  </a:cubicBezTo>
                  <a:cubicBezTo>
                    <a:pt x="29135" y="34609"/>
                    <a:pt x="29361" y="34764"/>
                    <a:pt x="29599" y="34931"/>
                  </a:cubicBezTo>
                  <a:cubicBezTo>
                    <a:pt x="29683" y="34990"/>
                    <a:pt x="29790" y="35062"/>
                    <a:pt x="29909" y="35121"/>
                  </a:cubicBezTo>
                  <a:cubicBezTo>
                    <a:pt x="29754" y="35145"/>
                    <a:pt x="29588" y="35145"/>
                    <a:pt x="29421" y="35145"/>
                  </a:cubicBezTo>
                  <a:cubicBezTo>
                    <a:pt x="29457" y="35109"/>
                    <a:pt x="29457" y="35050"/>
                    <a:pt x="29421" y="35026"/>
                  </a:cubicBezTo>
                  <a:cubicBezTo>
                    <a:pt x="29230" y="34824"/>
                    <a:pt x="28945" y="34752"/>
                    <a:pt x="28706" y="34609"/>
                  </a:cubicBezTo>
                  <a:cubicBezTo>
                    <a:pt x="28516" y="34490"/>
                    <a:pt x="28325" y="34347"/>
                    <a:pt x="28159" y="34204"/>
                  </a:cubicBezTo>
                  <a:lnTo>
                    <a:pt x="28159" y="34204"/>
                  </a:lnTo>
                  <a:cubicBezTo>
                    <a:pt x="28293" y="34207"/>
                    <a:pt x="28425" y="34209"/>
                    <a:pt x="28557" y="34209"/>
                  </a:cubicBezTo>
                  <a:cubicBezTo>
                    <a:pt x="28953" y="34209"/>
                    <a:pt x="29343" y="34195"/>
                    <a:pt x="29754" y="34169"/>
                  </a:cubicBezTo>
                  <a:close/>
                  <a:moveTo>
                    <a:pt x="26313" y="34097"/>
                  </a:moveTo>
                  <a:lnTo>
                    <a:pt x="26313" y="34097"/>
                  </a:lnTo>
                  <a:cubicBezTo>
                    <a:pt x="26480" y="34109"/>
                    <a:pt x="26635" y="34145"/>
                    <a:pt x="26801" y="34157"/>
                  </a:cubicBezTo>
                  <a:cubicBezTo>
                    <a:pt x="26992" y="34383"/>
                    <a:pt x="27218" y="34597"/>
                    <a:pt x="27456" y="34776"/>
                  </a:cubicBezTo>
                  <a:cubicBezTo>
                    <a:pt x="27635" y="34919"/>
                    <a:pt x="27849" y="35097"/>
                    <a:pt x="28064" y="35169"/>
                  </a:cubicBezTo>
                  <a:cubicBezTo>
                    <a:pt x="27778" y="35169"/>
                    <a:pt x="27480" y="35157"/>
                    <a:pt x="27206" y="35145"/>
                  </a:cubicBezTo>
                  <a:cubicBezTo>
                    <a:pt x="27254" y="35109"/>
                    <a:pt x="27266" y="35038"/>
                    <a:pt x="27218" y="34990"/>
                  </a:cubicBezTo>
                  <a:cubicBezTo>
                    <a:pt x="26921" y="34693"/>
                    <a:pt x="26623" y="34395"/>
                    <a:pt x="26313" y="34097"/>
                  </a:cubicBezTo>
                  <a:close/>
                  <a:moveTo>
                    <a:pt x="27159" y="34193"/>
                  </a:moveTo>
                  <a:lnTo>
                    <a:pt x="27159" y="34193"/>
                  </a:lnTo>
                  <a:cubicBezTo>
                    <a:pt x="27373" y="34204"/>
                    <a:pt x="27587" y="34216"/>
                    <a:pt x="27813" y="34216"/>
                  </a:cubicBezTo>
                  <a:cubicBezTo>
                    <a:pt x="28040" y="34443"/>
                    <a:pt x="28290" y="34633"/>
                    <a:pt x="28540" y="34812"/>
                  </a:cubicBezTo>
                  <a:cubicBezTo>
                    <a:pt x="28754" y="34943"/>
                    <a:pt x="28980" y="35109"/>
                    <a:pt x="29230" y="35169"/>
                  </a:cubicBezTo>
                  <a:cubicBezTo>
                    <a:pt x="28945" y="35181"/>
                    <a:pt x="28659" y="35181"/>
                    <a:pt x="28397" y="35181"/>
                  </a:cubicBezTo>
                  <a:cubicBezTo>
                    <a:pt x="28421" y="35145"/>
                    <a:pt x="28421" y="35062"/>
                    <a:pt x="28373" y="35026"/>
                  </a:cubicBezTo>
                  <a:cubicBezTo>
                    <a:pt x="28183" y="34824"/>
                    <a:pt x="27873" y="34740"/>
                    <a:pt x="27635" y="34574"/>
                  </a:cubicBezTo>
                  <a:cubicBezTo>
                    <a:pt x="27456" y="34454"/>
                    <a:pt x="27302" y="34323"/>
                    <a:pt x="27159" y="34193"/>
                  </a:cubicBezTo>
                  <a:close/>
                  <a:moveTo>
                    <a:pt x="21098" y="37860"/>
                  </a:moveTo>
                  <a:cubicBezTo>
                    <a:pt x="21206" y="37919"/>
                    <a:pt x="21313" y="37979"/>
                    <a:pt x="21432" y="38026"/>
                  </a:cubicBezTo>
                  <a:lnTo>
                    <a:pt x="21432" y="38312"/>
                  </a:lnTo>
                  <a:cubicBezTo>
                    <a:pt x="21301" y="38217"/>
                    <a:pt x="21158" y="38145"/>
                    <a:pt x="21015" y="38074"/>
                  </a:cubicBezTo>
                  <a:cubicBezTo>
                    <a:pt x="21039" y="38003"/>
                    <a:pt x="21075" y="37943"/>
                    <a:pt x="21098" y="37860"/>
                  </a:cubicBezTo>
                  <a:close/>
                  <a:moveTo>
                    <a:pt x="21432" y="38669"/>
                  </a:moveTo>
                  <a:cubicBezTo>
                    <a:pt x="21432" y="39015"/>
                    <a:pt x="21420" y="39348"/>
                    <a:pt x="21420" y="39705"/>
                  </a:cubicBezTo>
                  <a:cubicBezTo>
                    <a:pt x="21325" y="39610"/>
                    <a:pt x="21253" y="39503"/>
                    <a:pt x="21158" y="39396"/>
                  </a:cubicBezTo>
                  <a:cubicBezTo>
                    <a:pt x="21253" y="39157"/>
                    <a:pt x="21336" y="38907"/>
                    <a:pt x="21432" y="38669"/>
                  </a:cubicBezTo>
                  <a:close/>
                  <a:moveTo>
                    <a:pt x="20896" y="38276"/>
                  </a:moveTo>
                  <a:cubicBezTo>
                    <a:pt x="21027" y="38336"/>
                    <a:pt x="21146" y="38419"/>
                    <a:pt x="21265" y="38455"/>
                  </a:cubicBezTo>
                  <a:cubicBezTo>
                    <a:pt x="21146" y="38669"/>
                    <a:pt x="21039" y="38895"/>
                    <a:pt x="20920" y="39110"/>
                  </a:cubicBezTo>
                  <a:lnTo>
                    <a:pt x="20908" y="39098"/>
                  </a:lnTo>
                  <a:cubicBezTo>
                    <a:pt x="20888" y="39073"/>
                    <a:pt x="20864" y="39062"/>
                    <a:pt x="20839" y="39062"/>
                  </a:cubicBezTo>
                  <a:cubicBezTo>
                    <a:pt x="20760" y="39062"/>
                    <a:pt x="20678" y="39174"/>
                    <a:pt x="20741" y="39265"/>
                  </a:cubicBezTo>
                  <a:cubicBezTo>
                    <a:pt x="20765" y="39288"/>
                    <a:pt x="20789" y="39312"/>
                    <a:pt x="20801" y="39336"/>
                  </a:cubicBezTo>
                  <a:cubicBezTo>
                    <a:pt x="20741" y="39467"/>
                    <a:pt x="20705" y="39586"/>
                    <a:pt x="20646" y="39729"/>
                  </a:cubicBezTo>
                  <a:lnTo>
                    <a:pt x="20372" y="39455"/>
                  </a:lnTo>
                  <a:cubicBezTo>
                    <a:pt x="20348" y="39431"/>
                    <a:pt x="20313" y="39407"/>
                    <a:pt x="20289" y="39407"/>
                  </a:cubicBezTo>
                  <a:cubicBezTo>
                    <a:pt x="20491" y="39038"/>
                    <a:pt x="20705" y="38669"/>
                    <a:pt x="20896" y="38276"/>
                  </a:cubicBezTo>
                  <a:close/>
                  <a:moveTo>
                    <a:pt x="20193" y="39622"/>
                  </a:moveTo>
                  <a:cubicBezTo>
                    <a:pt x="20193" y="39634"/>
                    <a:pt x="20205" y="39634"/>
                    <a:pt x="20205" y="39646"/>
                  </a:cubicBezTo>
                  <a:cubicBezTo>
                    <a:pt x="20313" y="39765"/>
                    <a:pt x="20432" y="39884"/>
                    <a:pt x="20539" y="40003"/>
                  </a:cubicBezTo>
                  <a:cubicBezTo>
                    <a:pt x="20491" y="40122"/>
                    <a:pt x="20432" y="40241"/>
                    <a:pt x="20384" y="40360"/>
                  </a:cubicBezTo>
                  <a:cubicBezTo>
                    <a:pt x="20313" y="40253"/>
                    <a:pt x="20229" y="40169"/>
                    <a:pt x="20146" y="40062"/>
                  </a:cubicBezTo>
                  <a:cubicBezTo>
                    <a:pt x="20122" y="40034"/>
                    <a:pt x="20093" y="40023"/>
                    <a:pt x="20064" y="40023"/>
                  </a:cubicBezTo>
                  <a:cubicBezTo>
                    <a:pt x="20019" y="40023"/>
                    <a:pt x="19972" y="40050"/>
                    <a:pt x="19943" y="40086"/>
                  </a:cubicBezTo>
                  <a:cubicBezTo>
                    <a:pt x="20015" y="39931"/>
                    <a:pt x="20110" y="39765"/>
                    <a:pt x="20193" y="39622"/>
                  </a:cubicBezTo>
                  <a:close/>
                  <a:moveTo>
                    <a:pt x="21075" y="39622"/>
                  </a:moveTo>
                  <a:lnTo>
                    <a:pt x="21301" y="39884"/>
                  </a:lnTo>
                  <a:cubicBezTo>
                    <a:pt x="21321" y="39910"/>
                    <a:pt x="21340" y="39918"/>
                    <a:pt x="21362" y="39918"/>
                  </a:cubicBezTo>
                  <a:cubicBezTo>
                    <a:pt x="21380" y="39918"/>
                    <a:pt x="21399" y="39913"/>
                    <a:pt x="21420" y="39907"/>
                  </a:cubicBezTo>
                  <a:lnTo>
                    <a:pt x="21420" y="40217"/>
                  </a:lnTo>
                  <a:cubicBezTo>
                    <a:pt x="21384" y="40277"/>
                    <a:pt x="21348" y="40324"/>
                    <a:pt x="21325" y="40384"/>
                  </a:cubicBezTo>
                  <a:cubicBezTo>
                    <a:pt x="21253" y="40336"/>
                    <a:pt x="21194" y="40277"/>
                    <a:pt x="21146" y="40229"/>
                  </a:cubicBezTo>
                  <a:cubicBezTo>
                    <a:pt x="21075" y="40146"/>
                    <a:pt x="20979" y="40062"/>
                    <a:pt x="20908" y="39979"/>
                  </a:cubicBezTo>
                  <a:cubicBezTo>
                    <a:pt x="20967" y="39860"/>
                    <a:pt x="21015" y="39741"/>
                    <a:pt x="21075" y="39622"/>
                  </a:cubicBezTo>
                  <a:close/>
                  <a:moveTo>
                    <a:pt x="20777" y="40277"/>
                  </a:moveTo>
                  <a:cubicBezTo>
                    <a:pt x="20836" y="40336"/>
                    <a:pt x="20884" y="40396"/>
                    <a:pt x="20932" y="40455"/>
                  </a:cubicBezTo>
                  <a:cubicBezTo>
                    <a:pt x="21003" y="40527"/>
                    <a:pt x="21075" y="40622"/>
                    <a:pt x="21146" y="40705"/>
                  </a:cubicBezTo>
                  <a:cubicBezTo>
                    <a:pt x="21086" y="40824"/>
                    <a:pt x="21027" y="40931"/>
                    <a:pt x="20967" y="41050"/>
                  </a:cubicBezTo>
                  <a:lnTo>
                    <a:pt x="20955" y="41039"/>
                  </a:lnTo>
                  <a:cubicBezTo>
                    <a:pt x="20836" y="40896"/>
                    <a:pt x="20729" y="40765"/>
                    <a:pt x="20622" y="40634"/>
                  </a:cubicBezTo>
                  <a:cubicBezTo>
                    <a:pt x="20670" y="40515"/>
                    <a:pt x="20729" y="40396"/>
                    <a:pt x="20777" y="40277"/>
                  </a:cubicBezTo>
                  <a:close/>
                  <a:moveTo>
                    <a:pt x="21336" y="40896"/>
                  </a:moveTo>
                  <a:lnTo>
                    <a:pt x="21384" y="40943"/>
                  </a:lnTo>
                  <a:lnTo>
                    <a:pt x="21384" y="41467"/>
                  </a:lnTo>
                  <a:cubicBezTo>
                    <a:pt x="21313" y="41396"/>
                    <a:pt x="21253" y="41312"/>
                    <a:pt x="21170" y="41241"/>
                  </a:cubicBezTo>
                  <a:cubicBezTo>
                    <a:pt x="21229" y="41122"/>
                    <a:pt x="21277" y="41015"/>
                    <a:pt x="21336" y="40896"/>
                  </a:cubicBezTo>
                  <a:close/>
                  <a:moveTo>
                    <a:pt x="20491" y="40931"/>
                  </a:moveTo>
                  <a:cubicBezTo>
                    <a:pt x="20551" y="41015"/>
                    <a:pt x="20622" y="41110"/>
                    <a:pt x="20705" y="41193"/>
                  </a:cubicBezTo>
                  <a:cubicBezTo>
                    <a:pt x="20741" y="41241"/>
                    <a:pt x="20777" y="41301"/>
                    <a:pt x="20825" y="41348"/>
                  </a:cubicBezTo>
                  <a:cubicBezTo>
                    <a:pt x="20753" y="41455"/>
                    <a:pt x="20717" y="41574"/>
                    <a:pt x="20658" y="41670"/>
                  </a:cubicBezTo>
                  <a:cubicBezTo>
                    <a:pt x="20539" y="41539"/>
                    <a:pt x="20432" y="41408"/>
                    <a:pt x="20324" y="41277"/>
                  </a:cubicBezTo>
                  <a:cubicBezTo>
                    <a:pt x="20384" y="41158"/>
                    <a:pt x="20432" y="41050"/>
                    <a:pt x="20491" y="40931"/>
                  </a:cubicBezTo>
                  <a:close/>
                  <a:moveTo>
                    <a:pt x="20193" y="41539"/>
                  </a:moveTo>
                  <a:cubicBezTo>
                    <a:pt x="20289" y="41646"/>
                    <a:pt x="20360" y="41741"/>
                    <a:pt x="20432" y="41848"/>
                  </a:cubicBezTo>
                  <a:cubicBezTo>
                    <a:pt x="20467" y="41884"/>
                    <a:pt x="20491" y="41932"/>
                    <a:pt x="20527" y="41955"/>
                  </a:cubicBezTo>
                  <a:cubicBezTo>
                    <a:pt x="20479" y="42063"/>
                    <a:pt x="20420" y="42182"/>
                    <a:pt x="20372" y="42289"/>
                  </a:cubicBezTo>
                  <a:cubicBezTo>
                    <a:pt x="20253" y="42182"/>
                    <a:pt x="20134" y="42074"/>
                    <a:pt x="20015" y="41955"/>
                  </a:cubicBezTo>
                  <a:cubicBezTo>
                    <a:pt x="20074" y="41824"/>
                    <a:pt x="20134" y="41693"/>
                    <a:pt x="20193" y="41539"/>
                  </a:cubicBezTo>
                  <a:close/>
                  <a:moveTo>
                    <a:pt x="21027" y="41574"/>
                  </a:moveTo>
                  <a:cubicBezTo>
                    <a:pt x="21122" y="41717"/>
                    <a:pt x="21229" y="41824"/>
                    <a:pt x="21384" y="41908"/>
                  </a:cubicBezTo>
                  <a:lnTo>
                    <a:pt x="21384" y="42384"/>
                  </a:lnTo>
                  <a:cubicBezTo>
                    <a:pt x="21384" y="42408"/>
                    <a:pt x="21372" y="42408"/>
                    <a:pt x="21372" y="42420"/>
                  </a:cubicBezTo>
                  <a:cubicBezTo>
                    <a:pt x="21217" y="42241"/>
                    <a:pt x="21039" y="42063"/>
                    <a:pt x="20884" y="41884"/>
                  </a:cubicBezTo>
                  <a:cubicBezTo>
                    <a:pt x="20920" y="41777"/>
                    <a:pt x="20979" y="41670"/>
                    <a:pt x="21027" y="41574"/>
                  </a:cubicBezTo>
                  <a:close/>
                  <a:moveTo>
                    <a:pt x="20717" y="42193"/>
                  </a:moveTo>
                  <a:cubicBezTo>
                    <a:pt x="20848" y="42372"/>
                    <a:pt x="21015" y="42551"/>
                    <a:pt x="21182" y="42717"/>
                  </a:cubicBezTo>
                  <a:cubicBezTo>
                    <a:pt x="21146" y="42777"/>
                    <a:pt x="21098" y="42836"/>
                    <a:pt x="21075" y="42896"/>
                  </a:cubicBezTo>
                  <a:cubicBezTo>
                    <a:pt x="20908" y="42741"/>
                    <a:pt x="20741" y="42610"/>
                    <a:pt x="20586" y="42467"/>
                  </a:cubicBezTo>
                  <a:lnTo>
                    <a:pt x="20717" y="42193"/>
                  </a:lnTo>
                  <a:close/>
                  <a:moveTo>
                    <a:pt x="21372" y="43039"/>
                  </a:moveTo>
                  <a:lnTo>
                    <a:pt x="21372" y="43194"/>
                  </a:lnTo>
                  <a:cubicBezTo>
                    <a:pt x="21360" y="43182"/>
                    <a:pt x="21336" y="43146"/>
                    <a:pt x="21325" y="43134"/>
                  </a:cubicBezTo>
                  <a:cubicBezTo>
                    <a:pt x="21325" y="43098"/>
                    <a:pt x="21336" y="43075"/>
                    <a:pt x="21372" y="43039"/>
                  </a:cubicBezTo>
                  <a:close/>
                  <a:moveTo>
                    <a:pt x="20444" y="42717"/>
                  </a:moveTo>
                  <a:cubicBezTo>
                    <a:pt x="20598" y="42860"/>
                    <a:pt x="20741" y="43015"/>
                    <a:pt x="20908" y="43146"/>
                  </a:cubicBezTo>
                  <a:cubicBezTo>
                    <a:pt x="20836" y="43265"/>
                    <a:pt x="20777" y="43384"/>
                    <a:pt x="20717" y="43503"/>
                  </a:cubicBezTo>
                  <a:cubicBezTo>
                    <a:pt x="20670" y="43467"/>
                    <a:pt x="20634" y="43432"/>
                    <a:pt x="20598" y="43396"/>
                  </a:cubicBezTo>
                  <a:cubicBezTo>
                    <a:pt x="20491" y="43289"/>
                    <a:pt x="20372" y="43194"/>
                    <a:pt x="20265" y="43086"/>
                  </a:cubicBezTo>
                  <a:cubicBezTo>
                    <a:pt x="20324" y="42967"/>
                    <a:pt x="20384" y="42848"/>
                    <a:pt x="20444" y="42717"/>
                  </a:cubicBezTo>
                  <a:close/>
                  <a:moveTo>
                    <a:pt x="21182" y="43360"/>
                  </a:moveTo>
                  <a:cubicBezTo>
                    <a:pt x="21229" y="43396"/>
                    <a:pt x="21265" y="43432"/>
                    <a:pt x="21313" y="43456"/>
                  </a:cubicBezTo>
                  <a:lnTo>
                    <a:pt x="21348" y="43456"/>
                  </a:lnTo>
                  <a:cubicBezTo>
                    <a:pt x="21348" y="43670"/>
                    <a:pt x="21348" y="43872"/>
                    <a:pt x="21336" y="44087"/>
                  </a:cubicBezTo>
                  <a:cubicBezTo>
                    <a:pt x="21325" y="44087"/>
                    <a:pt x="21325" y="44098"/>
                    <a:pt x="21313" y="44098"/>
                  </a:cubicBezTo>
                  <a:lnTo>
                    <a:pt x="20967" y="43753"/>
                  </a:lnTo>
                  <a:cubicBezTo>
                    <a:pt x="21039" y="43622"/>
                    <a:pt x="21098" y="43491"/>
                    <a:pt x="21182" y="43360"/>
                  </a:cubicBezTo>
                  <a:close/>
                  <a:moveTo>
                    <a:pt x="20146" y="43348"/>
                  </a:moveTo>
                  <a:cubicBezTo>
                    <a:pt x="20229" y="43444"/>
                    <a:pt x="20313" y="43527"/>
                    <a:pt x="20408" y="43610"/>
                  </a:cubicBezTo>
                  <a:lnTo>
                    <a:pt x="20586" y="43789"/>
                  </a:lnTo>
                  <a:cubicBezTo>
                    <a:pt x="20527" y="43908"/>
                    <a:pt x="20444" y="44039"/>
                    <a:pt x="20384" y="44158"/>
                  </a:cubicBezTo>
                  <a:cubicBezTo>
                    <a:pt x="20253" y="44027"/>
                    <a:pt x="20110" y="43896"/>
                    <a:pt x="19967" y="43753"/>
                  </a:cubicBezTo>
                  <a:lnTo>
                    <a:pt x="20146" y="43348"/>
                  </a:lnTo>
                  <a:close/>
                  <a:moveTo>
                    <a:pt x="20813" y="44039"/>
                  </a:moveTo>
                  <a:cubicBezTo>
                    <a:pt x="20932" y="44170"/>
                    <a:pt x="21039" y="44277"/>
                    <a:pt x="21158" y="44384"/>
                  </a:cubicBezTo>
                  <a:cubicBezTo>
                    <a:pt x="21098" y="44491"/>
                    <a:pt x="21039" y="44610"/>
                    <a:pt x="20979" y="44706"/>
                  </a:cubicBezTo>
                  <a:lnTo>
                    <a:pt x="20622" y="44396"/>
                  </a:lnTo>
                  <a:cubicBezTo>
                    <a:pt x="20682" y="44277"/>
                    <a:pt x="20753" y="44158"/>
                    <a:pt x="20813" y="44039"/>
                  </a:cubicBezTo>
                  <a:close/>
                  <a:moveTo>
                    <a:pt x="21277" y="44491"/>
                  </a:moveTo>
                  <a:cubicBezTo>
                    <a:pt x="21301" y="44503"/>
                    <a:pt x="21325" y="44515"/>
                    <a:pt x="21336" y="44527"/>
                  </a:cubicBezTo>
                  <a:lnTo>
                    <a:pt x="21336" y="45039"/>
                  </a:lnTo>
                  <a:cubicBezTo>
                    <a:pt x="21265" y="44968"/>
                    <a:pt x="21194" y="44908"/>
                    <a:pt x="21122" y="44825"/>
                  </a:cubicBezTo>
                  <a:cubicBezTo>
                    <a:pt x="21182" y="44718"/>
                    <a:pt x="21217" y="44610"/>
                    <a:pt x="21277" y="44491"/>
                  </a:cubicBezTo>
                  <a:close/>
                  <a:moveTo>
                    <a:pt x="20503" y="44634"/>
                  </a:moveTo>
                  <a:lnTo>
                    <a:pt x="20848" y="44980"/>
                  </a:lnTo>
                  <a:cubicBezTo>
                    <a:pt x="20765" y="45158"/>
                    <a:pt x="20658" y="45337"/>
                    <a:pt x="20563" y="45515"/>
                  </a:cubicBezTo>
                  <a:cubicBezTo>
                    <a:pt x="20444" y="45408"/>
                    <a:pt x="20336" y="45301"/>
                    <a:pt x="20229" y="45206"/>
                  </a:cubicBezTo>
                  <a:cubicBezTo>
                    <a:pt x="20313" y="45015"/>
                    <a:pt x="20408" y="44825"/>
                    <a:pt x="20503" y="44634"/>
                  </a:cubicBezTo>
                  <a:close/>
                  <a:moveTo>
                    <a:pt x="20979" y="45111"/>
                  </a:moveTo>
                  <a:cubicBezTo>
                    <a:pt x="21086" y="45230"/>
                    <a:pt x="21206" y="45337"/>
                    <a:pt x="21336" y="45444"/>
                  </a:cubicBezTo>
                  <a:lnTo>
                    <a:pt x="21336" y="46230"/>
                  </a:lnTo>
                  <a:lnTo>
                    <a:pt x="21301" y="46182"/>
                  </a:lnTo>
                  <a:cubicBezTo>
                    <a:pt x="21122" y="45992"/>
                    <a:pt x="20908" y="45813"/>
                    <a:pt x="20717" y="45646"/>
                  </a:cubicBezTo>
                  <a:lnTo>
                    <a:pt x="20979" y="45111"/>
                  </a:lnTo>
                  <a:close/>
                  <a:moveTo>
                    <a:pt x="20086" y="45480"/>
                  </a:moveTo>
                  <a:cubicBezTo>
                    <a:pt x="20193" y="45587"/>
                    <a:pt x="20301" y="45706"/>
                    <a:pt x="20408" y="45825"/>
                  </a:cubicBezTo>
                  <a:cubicBezTo>
                    <a:pt x="20324" y="45956"/>
                    <a:pt x="20265" y="46111"/>
                    <a:pt x="20193" y="46254"/>
                  </a:cubicBezTo>
                  <a:cubicBezTo>
                    <a:pt x="20074" y="46146"/>
                    <a:pt x="19967" y="46051"/>
                    <a:pt x="19860" y="45944"/>
                  </a:cubicBezTo>
                  <a:cubicBezTo>
                    <a:pt x="19943" y="45777"/>
                    <a:pt x="20015" y="45634"/>
                    <a:pt x="20086" y="45480"/>
                  </a:cubicBezTo>
                  <a:close/>
                  <a:moveTo>
                    <a:pt x="20539" y="45980"/>
                  </a:moveTo>
                  <a:cubicBezTo>
                    <a:pt x="20705" y="46134"/>
                    <a:pt x="20860" y="46301"/>
                    <a:pt x="21027" y="46456"/>
                  </a:cubicBezTo>
                  <a:cubicBezTo>
                    <a:pt x="20955" y="46563"/>
                    <a:pt x="20884" y="46706"/>
                    <a:pt x="20801" y="46825"/>
                  </a:cubicBezTo>
                  <a:cubicBezTo>
                    <a:pt x="20658" y="46670"/>
                    <a:pt x="20503" y="46527"/>
                    <a:pt x="20348" y="46396"/>
                  </a:cubicBezTo>
                  <a:cubicBezTo>
                    <a:pt x="20408" y="46254"/>
                    <a:pt x="20479" y="46111"/>
                    <a:pt x="20539" y="45980"/>
                  </a:cubicBezTo>
                  <a:close/>
                  <a:moveTo>
                    <a:pt x="19693" y="46277"/>
                  </a:moveTo>
                  <a:cubicBezTo>
                    <a:pt x="19812" y="46373"/>
                    <a:pt x="19932" y="46480"/>
                    <a:pt x="20027" y="46587"/>
                  </a:cubicBezTo>
                  <a:cubicBezTo>
                    <a:pt x="19967" y="46694"/>
                    <a:pt x="19932" y="46801"/>
                    <a:pt x="19872" y="46908"/>
                  </a:cubicBezTo>
                  <a:cubicBezTo>
                    <a:pt x="19765" y="46801"/>
                    <a:pt x="19646" y="46706"/>
                    <a:pt x="19539" y="46611"/>
                  </a:cubicBezTo>
                  <a:cubicBezTo>
                    <a:pt x="19586" y="46492"/>
                    <a:pt x="19646" y="46373"/>
                    <a:pt x="19693" y="46277"/>
                  </a:cubicBezTo>
                  <a:close/>
                  <a:moveTo>
                    <a:pt x="21206" y="46599"/>
                  </a:moveTo>
                  <a:cubicBezTo>
                    <a:pt x="21229" y="46635"/>
                    <a:pt x="21277" y="46658"/>
                    <a:pt x="21325" y="46694"/>
                  </a:cubicBezTo>
                  <a:lnTo>
                    <a:pt x="21325" y="47361"/>
                  </a:lnTo>
                  <a:cubicBezTo>
                    <a:pt x="21217" y="47242"/>
                    <a:pt x="21098" y="47135"/>
                    <a:pt x="21003" y="47016"/>
                  </a:cubicBezTo>
                  <a:cubicBezTo>
                    <a:pt x="21075" y="46885"/>
                    <a:pt x="21134" y="46730"/>
                    <a:pt x="21206" y="46599"/>
                  </a:cubicBezTo>
                  <a:close/>
                  <a:moveTo>
                    <a:pt x="20182" y="46718"/>
                  </a:moveTo>
                  <a:cubicBezTo>
                    <a:pt x="20324" y="46873"/>
                    <a:pt x="20467" y="47004"/>
                    <a:pt x="20610" y="47135"/>
                  </a:cubicBezTo>
                  <a:lnTo>
                    <a:pt x="20432" y="47444"/>
                  </a:lnTo>
                  <a:cubicBezTo>
                    <a:pt x="20301" y="47313"/>
                    <a:pt x="20146" y="47182"/>
                    <a:pt x="20015" y="47051"/>
                  </a:cubicBezTo>
                  <a:cubicBezTo>
                    <a:pt x="20063" y="46944"/>
                    <a:pt x="20122" y="46825"/>
                    <a:pt x="20182" y="46718"/>
                  </a:cubicBezTo>
                  <a:close/>
                  <a:moveTo>
                    <a:pt x="19408" y="46944"/>
                  </a:moveTo>
                  <a:cubicBezTo>
                    <a:pt x="19515" y="47027"/>
                    <a:pt x="19610" y="47135"/>
                    <a:pt x="19717" y="47254"/>
                  </a:cubicBezTo>
                  <a:cubicBezTo>
                    <a:pt x="19646" y="47432"/>
                    <a:pt x="19551" y="47611"/>
                    <a:pt x="19479" y="47789"/>
                  </a:cubicBezTo>
                  <a:cubicBezTo>
                    <a:pt x="19372" y="47682"/>
                    <a:pt x="19277" y="47587"/>
                    <a:pt x="19170" y="47492"/>
                  </a:cubicBezTo>
                  <a:cubicBezTo>
                    <a:pt x="19241" y="47301"/>
                    <a:pt x="19336" y="47123"/>
                    <a:pt x="19408" y="46944"/>
                  </a:cubicBezTo>
                  <a:close/>
                  <a:moveTo>
                    <a:pt x="20836" y="47325"/>
                  </a:moveTo>
                  <a:cubicBezTo>
                    <a:pt x="21003" y="47480"/>
                    <a:pt x="21158" y="47611"/>
                    <a:pt x="21313" y="47754"/>
                  </a:cubicBezTo>
                  <a:lnTo>
                    <a:pt x="21313" y="48051"/>
                  </a:lnTo>
                  <a:cubicBezTo>
                    <a:pt x="21277" y="48111"/>
                    <a:pt x="21253" y="48170"/>
                    <a:pt x="21217" y="48218"/>
                  </a:cubicBezTo>
                  <a:cubicBezTo>
                    <a:pt x="21039" y="48028"/>
                    <a:pt x="20860" y="47849"/>
                    <a:pt x="20670" y="47670"/>
                  </a:cubicBezTo>
                  <a:cubicBezTo>
                    <a:pt x="20729" y="47563"/>
                    <a:pt x="20777" y="47444"/>
                    <a:pt x="20836" y="47325"/>
                  </a:cubicBezTo>
                  <a:close/>
                  <a:moveTo>
                    <a:pt x="19848" y="47385"/>
                  </a:moveTo>
                  <a:lnTo>
                    <a:pt x="20253" y="47789"/>
                  </a:lnTo>
                  <a:cubicBezTo>
                    <a:pt x="20170" y="47956"/>
                    <a:pt x="20086" y="48099"/>
                    <a:pt x="20015" y="48266"/>
                  </a:cubicBezTo>
                  <a:lnTo>
                    <a:pt x="19610" y="47908"/>
                  </a:lnTo>
                  <a:cubicBezTo>
                    <a:pt x="19705" y="47730"/>
                    <a:pt x="19777" y="47563"/>
                    <a:pt x="19848" y="47385"/>
                  </a:cubicBezTo>
                  <a:close/>
                  <a:moveTo>
                    <a:pt x="19479" y="48182"/>
                  </a:moveTo>
                  <a:cubicBezTo>
                    <a:pt x="19610" y="48313"/>
                    <a:pt x="19741" y="48444"/>
                    <a:pt x="19872" y="48551"/>
                  </a:cubicBezTo>
                  <a:cubicBezTo>
                    <a:pt x="19812" y="48670"/>
                    <a:pt x="19765" y="48790"/>
                    <a:pt x="19705" y="48885"/>
                  </a:cubicBezTo>
                  <a:cubicBezTo>
                    <a:pt x="19574" y="48790"/>
                    <a:pt x="19455" y="48670"/>
                    <a:pt x="19312" y="48551"/>
                  </a:cubicBezTo>
                  <a:cubicBezTo>
                    <a:pt x="19372" y="48432"/>
                    <a:pt x="19431" y="48289"/>
                    <a:pt x="19479" y="48182"/>
                  </a:cubicBezTo>
                  <a:close/>
                  <a:moveTo>
                    <a:pt x="20503" y="48016"/>
                  </a:moveTo>
                  <a:cubicBezTo>
                    <a:pt x="20682" y="48194"/>
                    <a:pt x="20860" y="48361"/>
                    <a:pt x="21063" y="48516"/>
                  </a:cubicBezTo>
                  <a:cubicBezTo>
                    <a:pt x="20979" y="48670"/>
                    <a:pt x="20896" y="48801"/>
                    <a:pt x="20801" y="48944"/>
                  </a:cubicBezTo>
                  <a:cubicBezTo>
                    <a:pt x="20622" y="48790"/>
                    <a:pt x="20444" y="48635"/>
                    <a:pt x="20265" y="48468"/>
                  </a:cubicBezTo>
                  <a:cubicBezTo>
                    <a:pt x="20348" y="48325"/>
                    <a:pt x="20420" y="48159"/>
                    <a:pt x="20503" y="48016"/>
                  </a:cubicBezTo>
                  <a:close/>
                  <a:moveTo>
                    <a:pt x="21253" y="48682"/>
                  </a:moveTo>
                  <a:cubicBezTo>
                    <a:pt x="21277" y="48718"/>
                    <a:pt x="21313" y="48730"/>
                    <a:pt x="21336" y="48754"/>
                  </a:cubicBezTo>
                  <a:cubicBezTo>
                    <a:pt x="21313" y="48980"/>
                    <a:pt x="21325" y="49218"/>
                    <a:pt x="21325" y="49456"/>
                  </a:cubicBezTo>
                  <a:cubicBezTo>
                    <a:pt x="21217" y="49349"/>
                    <a:pt x="21122" y="49230"/>
                    <a:pt x="21015" y="49135"/>
                  </a:cubicBezTo>
                  <a:cubicBezTo>
                    <a:pt x="21086" y="48980"/>
                    <a:pt x="21158" y="48837"/>
                    <a:pt x="21253" y="48682"/>
                  </a:cubicBezTo>
                  <a:close/>
                  <a:moveTo>
                    <a:pt x="20134" y="48778"/>
                  </a:moveTo>
                  <a:cubicBezTo>
                    <a:pt x="20301" y="48932"/>
                    <a:pt x="20479" y="49087"/>
                    <a:pt x="20670" y="49230"/>
                  </a:cubicBezTo>
                  <a:lnTo>
                    <a:pt x="20491" y="49587"/>
                  </a:lnTo>
                  <a:cubicBezTo>
                    <a:pt x="20313" y="49432"/>
                    <a:pt x="20134" y="49278"/>
                    <a:pt x="19955" y="49111"/>
                  </a:cubicBezTo>
                  <a:cubicBezTo>
                    <a:pt x="20015" y="48992"/>
                    <a:pt x="20074" y="48885"/>
                    <a:pt x="20134" y="48778"/>
                  </a:cubicBezTo>
                  <a:close/>
                  <a:moveTo>
                    <a:pt x="19170" y="48897"/>
                  </a:moveTo>
                  <a:cubicBezTo>
                    <a:pt x="19289" y="49028"/>
                    <a:pt x="19420" y="49147"/>
                    <a:pt x="19539" y="49254"/>
                  </a:cubicBezTo>
                  <a:cubicBezTo>
                    <a:pt x="19467" y="49409"/>
                    <a:pt x="19396" y="49587"/>
                    <a:pt x="19312" y="49754"/>
                  </a:cubicBezTo>
                  <a:lnTo>
                    <a:pt x="18920" y="49492"/>
                  </a:lnTo>
                  <a:cubicBezTo>
                    <a:pt x="19003" y="49290"/>
                    <a:pt x="19074" y="49087"/>
                    <a:pt x="19170" y="48897"/>
                  </a:cubicBezTo>
                  <a:close/>
                  <a:moveTo>
                    <a:pt x="20860" y="49385"/>
                  </a:moveTo>
                  <a:cubicBezTo>
                    <a:pt x="21003" y="49492"/>
                    <a:pt x="21146" y="49587"/>
                    <a:pt x="21301" y="49683"/>
                  </a:cubicBezTo>
                  <a:cubicBezTo>
                    <a:pt x="21301" y="49683"/>
                    <a:pt x="21277" y="49683"/>
                    <a:pt x="21277" y="49694"/>
                  </a:cubicBezTo>
                  <a:cubicBezTo>
                    <a:pt x="21206" y="49849"/>
                    <a:pt x="21134" y="49980"/>
                    <a:pt x="21039" y="50123"/>
                  </a:cubicBezTo>
                  <a:cubicBezTo>
                    <a:pt x="20920" y="50004"/>
                    <a:pt x="20789" y="49885"/>
                    <a:pt x="20670" y="49766"/>
                  </a:cubicBezTo>
                  <a:cubicBezTo>
                    <a:pt x="20729" y="49635"/>
                    <a:pt x="20801" y="49516"/>
                    <a:pt x="20860" y="49385"/>
                  </a:cubicBezTo>
                  <a:close/>
                  <a:moveTo>
                    <a:pt x="19765" y="49468"/>
                  </a:moveTo>
                  <a:cubicBezTo>
                    <a:pt x="19955" y="49623"/>
                    <a:pt x="20134" y="49766"/>
                    <a:pt x="20313" y="49933"/>
                  </a:cubicBezTo>
                  <a:cubicBezTo>
                    <a:pt x="20253" y="50064"/>
                    <a:pt x="20182" y="50183"/>
                    <a:pt x="20122" y="50325"/>
                  </a:cubicBezTo>
                  <a:lnTo>
                    <a:pt x="19539" y="49921"/>
                  </a:lnTo>
                  <a:lnTo>
                    <a:pt x="19765" y="49468"/>
                  </a:lnTo>
                  <a:close/>
                  <a:moveTo>
                    <a:pt x="18824" y="49766"/>
                  </a:moveTo>
                  <a:cubicBezTo>
                    <a:pt x="18931" y="49861"/>
                    <a:pt x="19062" y="49968"/>
                    <a:pt x="19193" y="50064"/>
                  </a:cubicBezTo>
                  <a:cubicBezTo>
                    <a:pt x="19170" y="50159"/>
                    <a:pt x="19122" y="50242"/>
                    <a:pt x="19098" y="50337"/>
                  </a:cubicBezTo>
                  <a:cubicBezTo>
                    <a:pt x="18955" y="50242"/>
                    <a:pt x="18824" y="50171"/>
                    <a:pt x="18693" y="50075"/>
                  </a:cubicBezTo>
                  <a:lnTo>
                    <a:pt x="18824" y="49766"/>
                  </a:lnTo>
                  <a:close/>
                  <a:moveTo>
                    <a:pt x="21325" y="50064"/>
                  </a:moveTo>
                  <a:lnTo>
                    <a:pt x="21325" y="50385"/>
                  </a:lnTo>
                  <a:cubicBezTo>
                    <a:pt x="21277" y="50337"/>
                    <a:pt x="21253" y="50302"/>
                    <a:pt x="21206" y="50278"/>
                  </a:cubicBezTo>
                  <a:cubicBezTo>
                    <a:pt x="21253" y="50206"/>
                    <a:pt x="21277" y="50123"/>
                    <a:pt x="21325" y="50064"/>
                  </a:cubicBezTo>
                  <a:close/>
                  <a:moveTo>
                    <a:pt x="20503" y="50064"/>
                  </a:moveTo>
                  <a:cubicBezTo>
                    <a:pt x="20634" y="50183"/>
                    <a:pt x="20765" y="50290"/>
                    <a:pt x="20896" y="50397"/>
                  </a:cubicBezTo>
                  <a:cubicBezTo>
                    <a:pt x="20836" y="50516"/>
                    <a:pt x="20777" y="50635"/>
                    <a:pt x="20705" y="50754"/>
                  </a:cubicBezTo>
                  <a:cubicBezTo>
                    <a:pt x="20563" y="50647"/>
                    <a:pt x="20444" y="50540"/>
                    <a:pt x="20313" y="50433"/>
                  </a:cubicBezTo>
                  <a:cubicBezTo>
                    <a:pt x="20372" y="50325"/>
                    <a:pt x="20432" y="50194"/>
                    <a:pt x="20503" y="50064"/>
                  </a:cubicBezTo>
                  <a:close/>
                  <a:moveTo>
                    <a:pt x="19408" y="50218"/>
                  </a:moveTo>
                  <a:cubicBezTo>
                    <a:pt x="19586" y="50361"/>
                    <a:pt x="19777" y="50504"/>
                    <a:pt x="19967" y="50635"/>
                  </a:cubicBezTo>
                  <a:cubicBezTo>
                    <a:pt x="19943" y="50706"/>
                    <a:pt x="19908" y="50766"/>
                    <a:pt x="19884" y="50837"/>
                  </a:cubicBezTo>
                  <a:cubicBezTo>
                    <a:pt x="19693" y="50706"/>
                    <a:pt x="19479" y="50587"/>
                    <a:pt x="19289" y="50456"/>
                  </a:cubicBezTo>
                  <a:cubicBezTo>
                    <a:pt x="19336" y="50373"/>
                    <a:pt x="19360" y="50302"/>
                    <a:pt x="19408" y="50218"/>
                  </a:cubicBezTo>
                  <a:close/>
                  <a:moveTo>
                    <a:pt x="18586" y="50254"/>
                  </a:moveTo>
                  <a:cubicBezTo>
                    <a:pt x="18717" y="50361"/>
                    <a:pt x="18848" y="50468"/>
                    <a:pt x="18991" y="50564"/>
                  </a:cubicBezTo>
                  <a:cubicBezTo>
                    <a:pt x="18920" y="50718"/>
                    <a:pt x="18848" y="50897"/>
                    <a:pt x="18777" y="51064"/>
                  </a:cubicBezTo>
                  <a:cubicBezTo>
                    <a:pt x="18646" y="50968"/>
                    <a:pt x="18491" y="50897"/>
                    <a:pt x="18348" y="50826"/>
                  </a:cubicBezTo>
                  <a:cubicBezTo>
                    <a:pt x="18360" y="50826"/>
                    <a:pt x="18360" y="50814"/>
                    <a:pt x="18360" y="50790"/>
                  </a:cubicBezTo>
                  <a:lnTo>
                    <a:pt x="18586" y="50254"/>
                  </a:lnTo>
                  <a:close/>
                  <a:moveTo>
                    <a:pt x="20170" y="50754"/>
                  </a:moveTo>
                  <a:cubicBezTo>
                    <a:pt x="20301" y="50837"/>
                    <a:pt x="20444" y="50933"/>
                    <a:pt x="20598" y="51016"/>
                  </a:cubicBezTo>
                  <a:cubicBezTo>
                    <a:pt x="20563" y="51087"/>
                    <a:pt x="20527" y="51171"/>
                    <a:pt x="20491" y="51242"/>
                  </a:cubicBezTo>
                  <a:cubicBezTo>
                    <a:pt x="20360" y="51135"/>
                    <a:pt x="20205" y="51052"/>
                    <a:pt x="20074" y="50945"/>
                  </a:cubicBezTo>
                  <a:cubicBezTo>
                    <a:pt x="20086" y="50885"/>
                    <a:pt x="20134" y="50826"/>
                    <a:pt x="20170" y="50754"/>
                  </a:cubicBezTo>
                  <a:close/>
                  <a:moveTo>
                    <a:pt x="19146" y="50695"/>
                  </a:moveTo>
                  <a:cubicBezTo>
                    <a:pt x="19348" y="50837"/>
                    <a:pt x="19539" y="50992"/>
                    <a:pt x="19729" y="51123"/>
                  </a:cubicBezTo>
                  <a:cubicBezTo>
                    <a:pt x="19670" y="51254"/>
                    <a:pt x="19598" y="51409"/>
                    <a:pt x="19539" y="51540"/>
                  </a:cubicBezTo>
                  <a:cubicBezTo>
                    <a:pt x="19336" y="51409"/>
                    <a:pt x="19134" y="51290"/>
                    <a:pt x="18931" y="51147"/>
                  </a:cubicBezTo>
                  <a:cubicBezTo>
                    <a:pt x="19003" y="51004"/>
                    <a:pt x="19074" y="50861"/>
                    <a:pt x="19146" y="50695"/>
                  </a:cubicBezTo>
                  <a:close/>
                  <a:moveTo>
                    <a:pt x="21086" y="50516"/>
                  </a:moveTo>
                  <a:cubicBezTo>
                    <a:pt x="21182" y="50575"/>
                    <a:pt x="21265" y="50647"/>
                    <a:pt x="21360" y="50706"/>
                  </a:cubicBezTo>
                  <a:cubicBezTo>
                    <a:pt x="21360" y="51111"/>
                    <a:pt x="21360" y="51516"/>
                    <a:pt x="21372" y="51933"/>
                  </a:cubicBezTo>
                  <a:cubicBezTo>
                    <a:pt x="21146" y="51718"/>
                    <a:pt x="20908" y="51540"/>
                    <a:pt x="20658" y="51349"/>
                  </a:cubicBezTo>
                  <a:cubicBezTo>
                    <a:pt x="20670" y="51266"/>
                    <a:pt x="20717" y="51183"/>
                    <a:pt x="20765" y="51111"/>
                  </a:cubicBezTo>
                  <a:cubicBezTo>
                    <a:pt x="20836" y="51159"/>
                    <a:pt x="20908" y="51195"/>
                    <a:pt x="21003" y="51230"/>
                  </a:cubicBezTo>
                  <a:cubicBezTo>
                    <a:pt x="21016" y="51236"/>
                    <a:pt x="21028" y="51238"/>
                    <a:pt x="21041" y="51238"/>
                  </a:cubicBezTo>
                  <a:cubicBezTo>
                    <a:pt x="21111" y="51238"/>
                    <a:pt x="21169" y="51160"/>
                    <a:pt x="21098" y="51099"/>
                  </a:cubicBezTo>
                  <a:cubicBezTo>
                    <a:pt x="21027" y="51016"/>
                    <a:pt x="20955" y="50956"/>
                    <a:pt x="20884" y="50885"/>
                  </a:cubicBezTo>
                  <a:cubicBezTo>
                    <a:pt x="20944" y="50766"/>
                    <a:pt x="21015" y="50635"/>
                    <a:pt x="21086" y="50516"/>
                  </a:cubicBezTo>
                  <a:close/>
                  <a:moveTo>
                    <a:pt x="19908" y="51254"/>
                  </a:moveTo>
                  <a:cubicBezTo>
                    <a:pt x="20051" y="51361"/>
                    <a:pt x="20193" y="51457"/>
                    <a:pt x="20348" y="51552"/>
                  </a:cubicBezTo>
                  <a:cubicBezTo>
                    <a:pt x="20289" y="51695"/>
                    <a:pt x="20229" y="51826"/>
                    <a:pt x="20182" y="51957"/>
                  </a:cubicBezTo>
                  <a:cubicBezTo>
                    <a:pt x="20027" y="51849"/>
                    <a:pt x="19884" y="51766"/>
                    <a:pt x="19717" y="51659"/>
                  </a:cubicBezTo>
                  <a:cubicBezTo>
                    <a:pt x="19777" y="51528"/>
                    <a:pt x="19848" y="51397"/>
                    <a:pt x="19908" y="51254"/>
                  </a:cubicBezTo>
                  <a:close/>
                  <a:moveTo>
                    <a:pt x="32052" y="51707"/>
                  </a:moveTo>
                  <a:lnTo>
                    <a:pt x="32052" y="52183"/>
                  </a:lnTo>
                  <a:lnTo>
                    <a:pt x="31469" y="51730"/>
                  </a:lnTo>
                  <a:cubicBezTo>
                    <a:pt x="31671" y="51718"/>
                    <a:pt x="31862" y="51718"/>
                    <a:pt x="32052" y="51707"/>
                  </a:cubicBezTo>
                  <a:close/>
                  <a:moveTo>
                    <a:pt x="20479" y="51623"/>
                  </a:moveTo>
                  <a:cubicBezTo>
                    <a:pt x="20729" y="51790"/>
                    <a:pt x="20991" y="51957"/>
                    <a:pt x="21265" y="52088"/>
                  </a:cubicBezTo>
                  <a:lnTo>
                    <a:pt x="21313" y="52088"/>
                  </a:lnTo>
                  <a:cubicBezTo>
                    <a:pt x="21158" y="52207"/>
                    <a:pt x="21015" y="52314"/>
                    <a:pt x="20860" y="52433"/>
                  </a:cubicBezTo>
                  <a:lnTo>
                    <a:pt x="20277" y="52028"/>
                  </a:lnTo>
                  <a:cubicBezTo>
                    <a:pt x="20336" y="51897"/>
                    <a:pt x="20396" y="51766"/>
                    <a:pt x="20479" y="51623"/>
                  </a:cubicBezTo>
                  <a:close/>
                  <a:moveTo>
                    <a:pt x="24075" y="51183"/>
                  </a:moveTo>
                  <a:lnTo>
                    <a:pt x="24075" y="51183"/>
                  </a:lnTo>
                  <a:cubicBezTo>
                    <a:pt x="24611" y="51290"/>
                    <a:pt x="25146" y="51385"/>
                    <a:pt x="25682" y="51468"/>
                  </a:cubicBezTo>
                  <a:cubicBezTo>
                    <a:pt x="25968" y="51718"/>
                    <a:pt x="26266" y="51957"/>
                    <a:pt x="26551" y="52207"/>
                  </a:cubicBezTo>
                  <a:cubicBezTo>
                    <a:pt x="26766" y="52397"/>
                    <a:pt x="27004" y="52635"/>
                    <a:pt x="27242" y="52814"/>
                  </a:cubicBezTo>
                  <a:cubicBezTo>
                    <a:pt x="27222" y="52816"/>
                    <a:pt x="27199" y="52817"/>
                    <a:pt x="27176" y="52817"/>
                  </a:cubicBezTo>
                  <a:cubicBezTo>
                    <a:pt x="27077" y="52817"/>
                    <a:pt x="26955" y="52800"/>
                    <a:pt x="26849" y="52790"/>
                  </a:cubicBezTo>
                  <a:cubicBezTo>
                    <a:pt x="26587" y="52552"/>
                    <a:pt x="26266" y="52361"/>
                    <a:pt x="25968" y="52159"/>
                  </a:cubicBezTo>
                  <a:cubicBezTo>
                    <a:pt x="25635" y="51945"/>
                    <a:pt x="25301" y="51707"/>
                    <a:pt x="24968" y="51480"/>
                  </a:cubicBezTo>
                  <a:cubicBezTo>
                    <a:pt x="24949" y="51469"/>
                    <a:pt x="24930" y="51464"/>
                    <a:pt x="24912" y="51464"/>
                  </a:cubicBezTo>
                  <a:cubicBezTo>
                    <a:pt x="24820" y="51464"/>
                    <a:pt x="24759" y="51601"/>
                    <a:pt x="24849" y="51671"/>
                  </a:cubicBezTo>
                  <a:cubicBezTo>
                    <a:pt x="25158" y="51897"/>
                    <a:pt x="25480" y="52123"/>
                    <a:pt x="25778" y="52326"/>
                  </a:cubicBezTo>
                  <a:cubicBezTo>
                    <a:pt x="25956" y="52457"/>
                    <a:pt x="26147" y="52611"/>
                    <a:pt x="26337" y="52742"/>
                  </a:cubicBezTo>
                  <a:cubicBezTo>
                    <a:pt x="26159" y="52731"/>
                    <a:pt x="25980" y="52719"/>
                    <a:pt x="25789" y="52683"/>
                  </a:cubicBezTo>
                  <a:cubicBezTo>
                    <a:pt x="25277" y="52135"/>
                    <a:pt x="24646" y="51659"/>
                    <a:pt x="24075" y="51183"/>
                  </a:cubicBezTo>
                  <a:close/>
                  <a:moveTo>
                    <a:pt x="26206" y="51552"/>
                  </a:moveTo>
                  <a:lnTo>
                    <a:pt x="26206" y="51552"/>
                  </a:lnTo>
                  <a:cubicBezTo>
                    <a:pt x="26361" y="51564"/>
                    <a:pt x="26492" y="51599"/>
                    <a:pt x="26635" y="51611"/>
                  </a:cubicBezTo>
                  <a:cubicBezTo>
                    <a:pt x="27171" y="52040"/>
                    <a:pt x="27694" y="52504"/>
                    <a:pt x="28266" y="52909"/>
                  </a:cubicBezTo>
                  <a:cubicBezTo>
                    <a:pt x="28075" y="52885"/>
                    <a:pt x="27885" y="52885"/>
                    <a:pt x="27706" y="52861"/>
                  </a:cubicBezTo>
                  <a:cubicBezTo>
                    <a:pt x="27706" y="52850"/>
                    <a:pt x="27706" y="52850"/>
                    <a:pt x="27694" y="52838"/>
                  </a:cubicBezTo>
                  <a:cubicBezTo>
                    <a:pt x="27468" y="52504"/>
                    <a:pt x="27075" y="52266"/>
                    <a:pt x="26778" y="52016"/>
                  </a:cubicBezTo>
                  <a:cubicBezTo>
                    <a:pt x="26575" y="51861"/>
                    <a:pt x="26397" y="51707"/>
                    <a:pt x="26206" y="51552"/>
                  </a:cubicBezTo>
                  <a:close/>
                  <a:moveTo>
                    <a:pt x="27028" y="51635"/>
                  </a:moveTo>
                  <a:cubicBezTo>
                    <a:pt x="27266" y="51659"/>
                    <a:pt x="27504" y="51671"/>
                    <a:pt x="27754" y="51707"/>
                  </a:cubicBezTo>
                  <a:cubicBezTo>
                    <a:pt x="27754" y="51730"/>
                    <a:pt x="27754" y="51778"/>
                    <a:pt x="27802" y="51790"/>
                  </a:cubicBezTo>
                  <a:cubicBezTo>
                    <a:pt x="28337" y="52147"/>
                    <a:pt x="28861" y="52588"/>
                    <a:pt x="29433" y="52850"/>
                  </a:cubicBezTo>
                  <a:cubicBezTo>
                    <a:pt x="29452" y="52859"/>
                    <a:pt x="29472" y="52864"/>
                    <a:pt x="29492" y="52864"/>
                  </a:cubicBezTo>
                  <a:cubicBezTo>
                    <a:pt x="29592" y="52864"/>
                    <a:pt x="29677" y="52751"/>
                    <a:pt x="29588" y="52671"/>
                  </a:cubicBezTo>
                  <a:cubicBezTo>
                    <a:pt x="29135" y="52302"/>
                    <a:pt x="28599" y="52016"/>
                    <a:pt x="28099" y="51718"/>
                  </a:cubicBezTo>
                  <a:lnTo>
                    <a:pt x="28099" y="51718"/>
                  </a:lnTo>
                  <a:cubicBezTo>
                    <a:pt x="28325" y="51730"/>
                    <a:pt x="28540" y="51754"/>
                    <a:pt x="28754" y="51766"/>
                  </a:cubicBezTo>
                  <a:cubicBezTo>
                    <a:pt x="29278" y="52242"/>
                    <a:pt x="30052" y="52850"/>
                    <a:pt x="30778" y="52909"/>
                  </a:cubicBezTo>
                  <a:cubicBezTo>
                    <a:pt x="30782" y="52910"/>
                    <a:pt x="30786" y="52910"/>
                    <a:pt x="30790" y="52910"/>
                  </a:cubicBezTo>
                  <a:cubicBezTo>
                    <a:pt x="30887" y="52910"/>
                    <a:pt x="30906" y="52764"/>
                    <a:pt x="30838" y="52719"/>
                  </a:cubicBezTo>
                  <a:cubicBezTo>
                    <a:pt x="30540" y="52540"/>
                    <a:pt x="30171" y="52469"/>
                    <a:pt x="29849" y="52302"/>
                  </a:cubicBezTo>
                  <a:cubicBezTo>
                    <a:pt x="29576" y="52147"/>
                    <a:pt x="29314" y="51969"/>
                    <a:pt x="29064" y="51790"/>
                  </a:cubicBezTo>
                  <a:lnTo>
                    <a:pt x="29064" y="51790"/>
                  </a:lnTo>
                  <a:cubicBezTo>
                    <a:pt x="29397" y="51814"/>
                    <a:pt x="29707" y="51814"/>
                    <a:pt x="30028" y="51814"/>
                  </a:cubicBezTo>
                  <a:cubicBezTo>
                    <a:pt x="30254" y="52004"/>
                    <a:pt x="30480" y="52195"/>
                    <a:pt x="30719" y="52373"/>
                  </a:cubicBezTo>
                  <a:cubicBezTo>
                    <a:pt x="30952" y="52548"/>
                    <a:pt x="31265" y="52826"/>
                    <a:pt x="31558" y="52826"/>
                  </a:cubicBezTo>
                  <a:cubicBezTo>
                    <a:pt x="31564" y="52826"/>
                    <a:pt x="31570" y="52826"/>
                    <a:pt x="31576" y="52826"/>
                  </a:cubicBezTo>
                  <a:cubicBezTo>
                    <a:pt x="31659" y="52826"/>
                    <a:pt x="31719" y="52731"/>
                    <a:pt x="31671" y="52659"/>
                  </a:cubicBezTo>
                  <a:cubicBezTo>
                    <a:pt x="31516" y="52421"/>
                    <a:pt x="31195" y="52326"/>
                    <a:pt x="30957" y="52183"/>
                  </a:cubicBezTo>
                  <a:cubicBezTo>
                    <a:pt x="30766" y="52064"/>
                    <a:pt x="30588" y="51945"/>
                    <a:pt x="30409" y="51814"/>
                  </a:cubicBezTo>
                  <a:cubicBezTo>
                    <a:pt x="30659" y="51814"/>
                    <a:pt x="30897" y="51790"/>
                    <a:pt x="31147" y="51790"/>
                  </a:cubicBezTo>
                  <a:cubicBezTo>
                    <a:pt x="31147" y="51814"/>
                    <a:pt x="31147" y="51814"/>
                    <a:pt x="31159" y="51826"/>
                  </a:cubicBezTo>
                  <a:cubicBezTo>
                    <a:pt x="31457" y="52076"/>
                    <a:pt x="31754" y="52373"/>
                    <a:pt x="32064" y="52623"/>
                  </a:cubicBezTo>
                  <a:lnTo>
                    <a:pt x="32064" y="53004"/>
                  </a:lnTo>
                  <a:cubicBezTo>
                    <a:pt x="31687" y="53012"/>
                    <a:pt x="31310" y="53016"/>
                    <a:pt x="30934" y="53016"/>
                  </a:cubicBezTo>
                  <a:cubicBezTo>
                    <a:pt x="30122" y="53016"/>
                    <a:pt x="29313" y="52997"/>
                    <a:pt x="28516" y="52957"/>
                  </a:cubicBezTo>
                  <a:cubicBezTo>
                    <a:pt x="28528" y="52885"/>
                    <a:pt x="28528" y="52838"/>
                    <a:pt x="28504" y="52802"/>
                  </a:cubicBezTo>
                  <a:cubicBezTo>
                    <a:pt x="28040" y="52385"/>
                    <a:pt x="27528" y="52016"/>
                    <a:pt x="27028" y="51635"/>
                  </a:cubicBezTo>
                  <a:close/>
                  <a:moveTo>
                    <a:pt x="20205" y="52230"/>
                  </a:moveTo>
                  <a:cubicBezTo>
                    <a:pt x="20360" y="52326"/>
                    <a:pt x="20503" y="52433"/>
                    <a:pt x="20658" y="52528"/>
                  </a:cubicBezTo>
                  <a:cubicBezTo>
                    <a:pt x="20622" y="52552"/>
                    <a:pt x="20598" y="52588"/>
                    <a:pt x="20586" y="52647"/>
                  </a:cubicBezTo>
                  <a:lnTo>
                    <a:pt x="20586" y="52659"/>
                  </a:lnTo>
                  <a:cubicBezTo>
                    <a:pt x="20384" y="52778"/>
                    <a:pt x="20193" y="52921"/>
                    <a:pt x="19991" y="53052"/>
                  </a:cubicBezTo>
                  <a:cubicBezTo>
                    <a:pt x="19970" y="53045"/>
                    <a:pt x="19946" y="53038"/>
                    <a:pt x="19922" y="53038"/>
                  </a:cubicBezTo>
                  <a:cubicBezTo>
                    <a:pt x="19904" y="53038"/>
                    <a:pt x="19887" y="53042"/>
                    <a:pt x="19872" y="53052"/>
                  </a:cubicBezTo>
                  <a:cubicBezTo>
                    <a:pt x="19848" y="53076"/>
                    <a:pt x="19836" y="53076"/>
                    <a:pt x="19824" y="53088"/>
                  </a:cubicBezTo>
                  <a:cubicBezTo>
                    <a:pt x="19943" y="52802"/>
                    <a:pt x="20074" y="52504"/>
                    <a:pt x="20205" y="52230"/>
                  </a:cubicBezTo>
                  <a:close/>
                  <a:moveTo>
                    <a:pt x="54757" y="7665"/>
                  </a:moveTo>
                  <a:lnTo>
                    <a:pt x="54757" y="7665"/>
                  </a:lnTo>
                  <a:cubicBezTo>
                    <a:pt x="54114" y="14023"/>
                    <a:pt x="54638" y="20703"/>
                    <a:pt x="54603" y="27084"/>
                  </a:cubicBezTo>
                  <a:cubicBezTo>
                    <a:pt x="54579" y="33383"/>
                    <a:pt x="54543" y="39693"/>
                    <a:pt x="54757" y="45992"/>
                  </a:cubicBezTo>
                  <a:cubicBezTo>
                    <a:pt x="54698" y="46003"/>
                    <a:pt x="54650" y="46015"/>
                    <a:pt x="54591" y="46075"/>
                  </a:cubicBezTo>
                  <a:cubicBezTo>
                    <a:pt x="50888" y="50040"/>
                    <a:pt x="46911" y="53838"/>
                    <a:pt x="43351" y="57945"/>
                  </a:cubicBezTo>
                  <a:cubicBezTo>
                    <a:pt x="43589" y="51099"/>
                    <a:pt x="43363" y="44206"/>
                    <a:pt x="43363" y="37360"/>
                  </a:cubicBezTo>
                  <a:cubicBezTo>
                    <a:pt x="43363" y="32299"/>
                    <a:pt x="43577" y="27144"/>
                    <a:pt x="43470" y="22048"/>
                  </a:cubicBezTo>
                  <a:cubicBezTo>
                    <a:pt x="43577" y="20238"/>
                    <a:pt x="43542" y="18441"/>
                    <a:pt x="43232" y="16726"/>
                  </a:cubicBezTo>
                  <a:cubicBezTo>
                    <a:pt x="43220" y="16583"/>
                    <a:pt x="43220" y="16428"/>
                    <a:pt x="43208" y="16297"/>
                  </a:cubicBezTo>
                  <a:cubicBezTo>
                    <a:pt x="47137" y="13535"/>
                    <a:pt x="50793" y="10416"/>
                    <a:pt x="54757" y="7665"/>
                  </a:cubicBezTo>
                  <a:close/>
                  <a:moveTo>
                    <a:pt x="45006" y="1010"/>
                  </a:moveTo>
                  <a:lnTo>
                    <a:pt x="45006" y="1010"/>
                  </a:lnTo>
                  <a:cubicBezTo>
                    <a:pt x="45232" y="1677"/>
                    <a:pt x="44839" y="3439"/>
                    <a:pt x="44816" y="3879"/>
                  </a:cubicBezTo>
                  <a:cubicBezTo>
                    <a:pt x="44732" y="4939"/>
                    <a:pt x="44577" y="6022"/>
                    <a:pt x="44661" y="7082"/>
                  </a:cubicBezTo>
                  <a:cubicBezTo>
                    <a:pt x="44661" y="7142"/>
                    <a:pt x="44720" y="7189"/>
                    <a:pt x="44768" y="7201"/>
                  </a:cubicBezTo>
                  <a:lnTo>
                    <a:pt x="44768" y="7261"/>
                  </a:lnTo>
                  <a:cubicBezTo>
                    <a:pt x="43577" y="8201"/>
                    <a:pt x="42446" y="9356"/>
                    <a:pt x="41637" y="9951"/>
                  </a:cubicBezTo>
                  <a:cubicBezTo>
                    <a:pt x="39934" y="11225"/>
                    <a:pt x="38065" y="12249"/>
                    <a:pt x="36267" y="13345"/>
                  </a:cubicBezTo>
                  <a:cubicBezTo>
                    <a:pt x="36255" y="13321"/>
                    <a:pt x="36219" y="13309"/>
                    <a:pt x="36184" y="13309"/>
                  </a:cubicBezTo>
                  <a:cubicBezTo>
                    <a:pt x="36088" y="13309"/>
                    <a:pt x="36065" y="13392"/>
                    <a:pt x="36088" y="13464"/>
                  </a:cubicBezTo>
                  <a:cubicBezTo>
                    <a:pt x="36005" y="13523"/>
                    <a:pt x="35898" y="13583"/>
                    <a:pt x="35803" y="13642"/>
                  </a:cubicBezTo>
                  <a:lnTo>
                    <a:pt x="35803" y="13428"/>
                  </a:lnTo>
                  <a:cubicBezTo>
                    <a:pt x="35803" y="13374"/>
                    <a:pt x="35764" y="13348"/>
                    <a:pt x="35725" y="13348"/>
                  </a:cubicBezTo>
                  <a:cubicBezTo>
                    <a:pt x="35686" y="13348"/>
                    <a:pt x="35648" y="13374"/>
                    <a:pt x="35648" y="13428"/>
                  </a:cubicBezTo>
                  <a:lnTo>
                    <a:pt x="35648" y="13750"/>
                  </a:lnTo>
                  <a:cubicBezTo>
                    <a:pt x="35493" y="13857"/>
                    <a:pt x="35326" y="13940"/>
                    <a:pt x="35183" y="14047"/>
                  </a:cubicBezTo>
                  <a:cubicBezTo>
                    <a:pt x="35267" y="13750"/>
                    <a:pt x="35303" y="13392"/>
                    <a:pt x="35362" y="13095"/>
                  </a:cubicBezTo>
                  <a:cubicBezTo>
                    <a:pt x="35377" y="13015"/>
                    <a:pt x="35307" y="12962"/>
                    <a:pt x="35243" y="12962"/>
                  </a:cubicBezTo>
                  <a:cubicBezTo>
                    <a:pt x="35201" y="12962"/>
                    <a:pt x="35162" y="12984"/>
                    <a:pt x="35148" y="13035"/>
                  </a:cubicBezTo>
                  <a:cubicBezTo>
                    <a:pt x="35112" y="13249"/>
                    <a:pt x="35052" y="13452"/>
                    <a:pt x="35005" y="13666"/>
                  </a:cubicBezTo>
                  <a:cubicBezTo>
                    <a:pt x="34957" y="13845"/>
                    <a:pt x="34898" y="14035"/>
                    <a:pt x="34898" y="14226"/>
                  </a:cubicBezTo>
                  <a:cubicBezTo>
                    <a:pt x="34779" y="14297"/>
                    <a:pt x="34660" y="14381"/>
                    <a:pt x="34552" y="14464"/>
                  </a:cubicBezTo>
                  <a:cubicBezTo>
                    <a:pt x="34707" y="14059"/>
                    <a:pt x="34791" y="13619"/>
                    <a:pt x="34898" y="13214"/>
                  </a:cubicBezTo>
                  <a:cubicBezTo>
                    <a:pt x="34919" y="13134"/>
                    <a:pt x="34853" y="13081"/>
                    <a:pt x="34790" y="13081"/>
                  </a:cubicBezTo>
                  <a:cubicBezTo>
                    <a:pt x="34749" y="13081"/>
                    <a:pt x="34709" y="13103"/>
                    <a:pt x="34695" y="13154"/>
                  </a:cubicBezTo>
                  <a:cubicBezTo>
                    <a:pt x="34552" y="13619"/>
                    <a:pt x="34350" y="14107"/>
                    <a:pt x="34302" y="14583"/>
                  </a:cubicBezTo>
                  <a:cubicBezTo>
                    <a:pt x="34302" y="14607"/>
                    <a:pt x="34302" y="14619"/>
                    <a:pt x="34314" y="14631"/>
                  </a:cubicBezTo>
                  <a:cubicBezTo>
                    <a:pt x="34302" y="14619"/>
                    <a:pt x="34279" y="14607"/>
                    <a:pt x="34255" y="14607"/>
                  </a:cubicBezTo>
                  <a:cubicBezTo>
                    <a:pt x="34241" y="14598"/>
                    <a:pt x="34226" y="14594"/>
                    <a:pt x="34213" y="14594"/>
                  </a:cubicBezTo>
                  <a:cubicBezTo>
                    <a:pt x="34170" y="14594"/>
                    <a:pt x="34133" y="14633"/>
                    <a:pt x="34124" y="14678"/>
                  </a:cubicBezTo>
                  <a:cubicBezTo>
                    <a:pt x="34076" y="14690"/>
                    <a:pt x="34040" y="14690"/>
                    <a:pt x="33993" y="14702"/>
                  </a:cubicBezTo>
                  <a:cubicBezTo>
                    <a:pt x="34243" y="14166"/>
                    <a:pt x="34374" y="13547"/>
                    <a:pt x="34493" y="12976"/>
                  </a:cubicBezTo>
                  <a:cubicBezTo>
                    <a:pt x="34507" y="12934"/>
                    <a:pt x="34476" y="12909"/>
                    <a:pt x="34446" y="12909"/>
                  </a:cubicBezTo>
                  <a:cubicBezTo>
                    <a:pt x="34424" y="12909"/>
                    <a:pt x="34403" y="12922"/>
                    <a:pt x="34398" y="12952"/>
                  </a:cubicBezTo>
                  <a:cubicBezTo>
                    <a:pt x="34255" y="13547"/>
                    <a:pt x="34017" y="14083"/>
                    <a:pt x="33814" y="14642"/>
                  </a:cubicBezTo>
                  <a:cubicBezTo>
                    <a:pt x="33802" y="14666"/>
                    <a:pt x="33779" y="14666"/>
                    <a:pt x="33779" y="14678"/>
                  </a:cubicBezTo>
                  <a:cubicBezTo>
                    <a:pt x="33755" y="14738"/>
                    <a:pt x="33707" y="14797"/>
                    <a:pt x="33659" y="14857"/>
                  </a:cubicBezTo>
                  <a:cubicBezTo>
                    <a:pt x="33564" y="14916"/>
                    <a:pt x="33457" y="15000"/>
                    <a:pt x="33398" y="15107"/>
                  </a:cubicBezTo>
                  <a:cubicBezTo>
                    <a:pt x="33350" y="15166"/>
                    <a:pt x="33386" y="15226"/>
                    <a:pt x="33409" y="15250"/>
                  </a:cubicBezTo>
                  <a:cubicBezTo>
                    <a:pt x="33409" y="15250"/>
                    <a:pt x="33409" y="15274"/>
                    <a:pt x="33398" y="15274"/>
                  </a:cubicBezTo>
                  <a:cubicBezTo>
                    <a:pt x="33386" y="15274"/>
                    <a:pt x="33350" y="15274"/>
                    <a:pt x="33350" y="15297"/>
                  </a:cubicBezTo>
                  <a:lnTo>
                    <a:pt x="33267" y="15571"/>
                  </a:lnTo>
                  <a:cubicBezTo>
                    <a:pt x="33219" y="15583"/>
                    <a:pt x="33183" y="15619"/>
                    <a:pt x="33183" y="15678"/>
                  </a:cubicBezTo>
                  <a:cubicBezTo>
                    <a:pt x="33171" y="15762"/>
                    <a:pt x="33171" y="15833"/>
                    <a:pt x="33171" y="15928"/>
                  </a:cubicBezTo>
                  <a:cubicBezTo>
                    <a:pt x="33159" y="16000"/>
                    <a:pt x="33124" y="16071"/>
                    <a:pt x="33112" y="16143"/>
                  </a:cubicBezTo>
                  <a:cubicBezTo>
                    <a:pt x="33112" y="16178"/>
                    <a:pt x="33124" y="16202"/>
                    <a:pt x="33147" y="16226"/>
                  </a:cubicBezTo>
                  <a:cubicBezTo>
                    <a:pt x="32850" y="19512"/>
                    <a:pt x="33052" y="22917"/>
                    <a:pt x="33040" y="26215"/>
                  </a:cubicBezTo>
                  <a:lnTo>
                    <a:pt x="33040" y="27585"/>
                  </a:lnTo>
                  <a:cubicBezTo>
                    <a:pt x="33029" y="27580"/>
                    <a:pt x="33018" y="27578"/>
                    <a:pt x="33008" y="27578"/>
                  </a:cubicBezTo>
                  <a:cubicBezTo>
                    <a:pt x="32933" y="27578"/>
                    <a:pt x="32897" y="27685"/>
                    <a:pt x="32981" y="27727"/>
                  </a:cubicBezTo>
                  <a:cubicBezTo>
                    <a:pt x="33005" y="27739"/>
                    <a:pt x="33028" y="27739"/>
                    <a:pt x="33052" y="27751"/>
                  </a:cubicBezTo>
                  <a:cubicBezTo>
                    <a:pt x="33040" y="30906"/>
                    <a:pt x="33040" y="34062"/>
                    <a:pt x="33040" y="37229"/>
                  </a:cubicBezTo>
                  <a:cubicBezTo>
                    <a:pt x="32969" y="44098"/>
                    <a:pt x="32766" y="51064"/>
                    <a:pt x="32981" y="57981"/>
                  </a:cubicBezTo>
                  <a:cubicBezTo>
                    <a:pt x="32969" y="58005"/>
                    <a:pt x="32969" y="58017"/>
                    <a:pt x="32969" y="58029"/>
                  </a:cubicBezTo>
                  <a:lnTo>
                    <a:pt x="32874" y="58076"/>
                  </a:lnTo>
                  <a:cubicBezTo>
                    <a:pt x="32858" y="58053"/>
                    <a:pt x="32833" y="58040"/>
                    <a:pt x="32801" y="58040"/>
                  </a:cubicBezTo>
                  <a:cubicBezTo>
                    <a:pt x="32783" y="58040"/>
                    <a:pt x="32764" y="58044"/>
                    <a:pt x="32743" y="58053"/>
                  </a:cubicBezTo>
                  <a:cubicBezTo>
                    <a:pt x="32683" y="58088"/>
                    <a:pt x="32647" y="58112"/>
                    <a:pt x="32624" y="58136"/>
                  </a:cubicBezTo>
                  <a:cubicBezTo>
                    <a:pt x="32850" y="50349"/>
                    <a:pt x="32671" y="42539"/>
                    <a:pt x="32647" y="34752"/>
                  </a:cubicBezTo>
                  <a:lnTo>
                    <a:pt x="32647" y="34704"/>
                  </a:lnTo>
                  <a:lnTo>
                    <a:pt x="32647" y="34597"/>
                  </a:lnTo>
                  <a:cubicBezTo>
                    <a:pt x="32673" y="34613"/>
                    <a:pt x="32700" y="34620"/>
                    <a:pt x="32726" y="34620"/>
                  </a:cubicBezTo>
                  <a:cubicBezTo>
                    <a:pt x="32881" y="34620"/>
                    <a:pt x="33015" y="34378"/>
                    <a:pt x="32790" y="34276"/>
                  </a:cubicBezTo>
                  <a:cubicBezTo>
                    <a:pt x="32757" y="34268"/>
                    <a:pt x="32725" y="34254"/>
                    <a:pt x="32692" y="34254"/>
                  </a:cubicBezTo>
                  <a:cubicBezTo>
                    <a:pt x="32677" y="34254"/>
                    <a:pt x="32662" y="34257"/>
                    <a:pt x="32647" y="34264"/>
                  </a:cubicBezTo>
                  <a:lnTo>
                    <a:pt x="32647" y="33704"/>
                  </a:lnTo>
                  <a:cubicBezTo>
                    <a:pt x="32647" y="27263"/>
                    <a:pt x="32909" y="20750"/>
                    <a:pt x="32743" y="14273"/>
                  </a:cubicBezTo>
                  <a:cubicBezTo>
                    <a:pt x="32766" y="14273"/>
                    <a:pt x="32802" y="14273"/>
                    <a:pt x="32802" y="14226"/>
                  </a:cubicBezTo>
                  <a:cubicBezTo>
                    <a:pt x="33064" y="13214"/>
                    <a:pt x="33350" y="12202"/>
                    <a:pt x="33624" y="11178"/>
                  </a:cubicBezTo>
                  <a:cubicBezTo>
                    <a:pt x="33631" y="11140"/>
                    <a:pt x="33590" y="11111"/>
                    <a:pt x="33557" y="11111"/>
                  </a:cubicBezTo>
                  <a:cubicBezTo>
                    <a:pt x="33538" y="11111"/>
                    <a:pt x="33521" y="11121"/>
                    <a:pt x="33517" y="11142"/>
                  </a:cubicBezTo>
                  <a:cubicBezTo>
                    <a:pt x="33243" y="12118"/>
                    <a:pt x="32993" y="13083"/>
                    <a:pt x="32731" y="14047"/>
                  </a:cubicBezTo>
                  <a:cubicBezTo>
                    <a:pt x="32731" y="13821"/>
                    <a:pt x="32707" y="13607"/>
                    <a:pt x="32707" y="13380"/>
                  </a:cubicBezTo>
                  <a:cubicBezTo>
                    <a:pt x="32731" y="13380"/>
                    <a:pt x="32755" y="13369"/>
                    <a:pt x="32766" y="13333"/>
                  </a:cubicBezTo>
                  <a:cubicBezTo>
                    <a:pt x="33124" y="12487"/>
                    <a:pt x="33350" y="11583"/>
                    <a:pt x="33624" y="10702"/>
                  </a:cubicBezTo>
                  <a:cubicBezTo>
                    <a:pt x="33631" y="10664"/>
                    <a:pt x="33595" y="10635"/>
                    <a:pt x="33565" y="10635"/>
                  </a:cubicBezTo>
                  <a:cubicBezTo>
                    <a:pt x="33548" y="10635"/>
                    <a:pt x="33533" y="10644"/>
                    <a:pt x="33528" y="10666"/>
                  </a:cubicBezTo>
                  <a:cubicBezTo>
                    <a:pt x="33243" y="11416"/>
                    <a:pt x="32933" y="12154"/>
                    <a:pt x="32707" y="12916"/>
                  </a:cubicBezTo>
                  <a:cubicBezTo>
                    <a:pt x="32671" y="11654"/>
                    <a:pt x="32612" y="10404"/>
                    <a:pt x="32516" y="9154"/>
                  </a:cubicBezTo>
                  <a:cubicBezTo>
                    <a:pt x="32588" y="9106"/>
                    <a:pt x="32647" y="9082"/>
                    <a:pt x="32731" y="9035"/>
                  </a:cubicBezTo>
                  <a:cubicBezTo>
                    <a:pt x="32766" y="8999"/>
                    <a:pt x="32790" y="8963"/>
                    <a:pt x="32802" y="8928"/>
                  </a:cubicBezTo>
                  <a:cubicBezTo>
                    <a:pt x="32814" y="8939"/>
                    <a:pt x="32814" y="8939"/>
                    <a:pt x="32850" y="8939"/>
                  </a:cubicBezTo>
                  <a:cubicBezTo>
                    <a:pt x="32909" y="8939"/>
                    <a:pt x="32921" y="8880"/>
                    <a:pt x="32909" y="8856"/>
                  </a:cubicBezTo>
                  <a:cubicBezTo>
                    <a:pt x="33386" y="8499"/>
                    <a:pt x="33838" y="8142"/>
                    <a:pt x="34314" y="7785"/>
                  </a:cubicBezTo>
                  <a:cubicBezTo>
                    <a:pt x="37827" y="5451"/>
                    <a:pt x="41315" y="3082"/>
                    <a:pt x="45006" y="1010"/>
                  </a:cubicBezTo>
                  <a:close/>
                  <a:moveTo>
                    <a:pt x="43982" y="57838"/>
                  </a:moveTo>
                  <a:lnTo>
                    <a:pt x="43351" y="58505"/>
                  </a:lnTo>
                  <a:lnTo>
                    <a:pt x="43351" y="58386"/>
                  </a:lnTo>
                  <a:cubicBezTo>
                    <a:pt x="43565" y="58207"/>
                    <a:pt x="43768" y="58029"/>
                    <a:pt x="43982" y="57838"/>
                  </a:cubicBezTo>
                  <a:close/>
                  <a:moveTo>
                    <a:pt x="21968" y="13154"/>
                  </a:moveTo>
                  <a:cubicBezTo>
                    <a:pt x="23892" y="13868"/>
                    <a:pt x="26437" y="14446"/>
                    <a:pt x="28785" y="14446"/>
                  </a:cubicBezTo>
                  <a:cubicBezTo>
                    <a:pt x="29924" y="14446"/>
                    <a:pt x="31016" y="14310"/>
                    <a:pt x="31969" y="13988"/>
                  </a:cubicBezTo>
                  <a:cubicBezTo>
                    <a:pt x="32016" y="13976"/>
                    <a:pt x="32040" y="13952"/>
                    <a:pt x="32052" y="13916"/>
                  </a:cubicBezTo>
                  <a:lnTo>
                    <a:pt x="32052" y="13916"/>
                  </a:lnTo>
                  <a:cubicBezTo>
                    <a:pt x="31862" y="20512"/>
                    <a:pt x="32135" y="27144"/>
                    <a:pt x="32135" y="33716"/>
                  </a:cubicBezTo>
                  <a:lnTo>
                    <a:pt x="32135" y="33740"/>
                  </a:lnTo>
                  <a:cubicBezTo>
                    <a:pt x="31683" y="33788"/>
                    <a:pt x="31254" y="33835"/>
                    <a:pt x="30802" y="33859"/>
                  </a:cubicBezTo>
                  <a:cubicBezTo>
                    <a:pt x="30790" y="33847"/>
                    <a:pt x="30778" y="33835"/>
                    <a:pt x="30766" y="33835"/>
                  </a:cubicBezTo>
                  <a:cubicBezTo>
                    <a:pt x="30731" y="33835"/>
                    <a:pt x="30719" y="33847"/>
                    <a:pt x="30707" y="33859"/>
                  </a:cubicBezTo>
                  <a:cubicBezTo>
                    <a:pt x="29920" y="33924"/>
                    <a:pt x="29134" y="33967"/>
                    <a:pt x="28352" y="33967"/>
                  </a:cubicBezTo>
                  <a:cubicBezTo>
                    <a:pt x="27844" y="33967"/>
                    <a:pt x="27339" y="33949"/>
                    <a:pt x="26837" y="33907"/>
                  </a:cubicBezTo>
                  <a:cubicBezTo>
                    <a:pt x="26819" y="33901"/>
                    <a:pt x="26807" y="33898"/>
                    <a:pt x="26795" y="33898"/>
                  </a:cubicBezTo>
                  <a:cubicBezTo>
                    <a:pt x="26784" y="33898"/>
                    <a:pt x="26772" y="33901"/>
                    <a:pt x="26754" y="33907"/>
                  </a:cubicBezTo>
                  <a:cubicBezTo>
                    <a:pt x="25420" y="33788"/>
                    <a:pt x="24099" y="33490"/>
                    <a:pt x="22813" y="32907"/>
                  </a:cubicBezTo>
                  <a:cubicBezTo>
                    <a:pt x="22799" y="32900"/>
                    <a:pt x="22785" y="32898"/>
                    <a:pt x="22773" y="32898"/>
                  </a:cubicBezTo>
                  <a:cubicBezTo>
                    <a:pt x="22687" y="32898"/>
                    <a:pt x="22636" y="33022"/>
                    <a:pt x="22730" y="33073"/>
                  </a:cubicBezTo>
                  <a:cubicBezTo>
                    <a:pt x="23408" y="33419"/>
                    <a:pt x="24123" y="33657"/>
                    <a:pt x="24837" y="33835"/>
                  </a:cubicBezTo>
                  <a:cubicBezTo>
                    <a:pt x="24837" y="33835"/>
                    <a:pt x="24837" y="33847"/>
                    <a:pt x="24849" y="33847"/>
                  </a:cubicBezTo>
                  <a:cubicBezTo>
                    <a:pt x="25087" y="34050"/>
                    <a:pt x="25349" y="34264"/>
                    <a:pt x="25599" y="34443"/>
                  </a:cubicBezTo>
                  <a:cubicBezTo>
                    <a:pt x="25837" y="34621"/>
                    <a:pt x="26099" y="34859"/>
                    <a:pt x="26397" y="34931"/>
                  </a:cubicBezTo>
                  <a:cubicBezTo>
                    <a:pt x="26402" y="34931"/>
                    <a:pt x="26407" y="34932"/>
                    <a:pt x="26412" y="34932"/>
                  </a:cubicBezTo>
                  <a:cubicBezTo>
                    <a:pt x="26484" y="34932"/>
                    <a:pt x="26513" y="34855"/>
                    <a:pt x="26480" y="34800"/>
                  </a:cubicBezTo>
                  <a:cubicBezTo>
                    <a:pt x="26301" y="34585"/>
                    <a:pt x="26016" y="34466"/>
                    <a:pt x="25789" y="34312"/>
                  </a:cubicBezTo>
                  <a:cubicBezTo>
                    <a:pt x="25611" y="34193"/>
                    <a:pt x="25444" y="34038"/>
                    <a:pt x="25266" y="33907"/>
                  </a:cubicBezTo>
                  <a:lnTo>
                    <a:pt x="25266" y="33907"/>
                  </a:lnTo>
                  <a:lnTo>
                    <a:pt x="25980" y="34038"/>
                  </a:lnTo>
                  <a:cubicBezTo>
                    <a:pt x="26337" y="34395"/>
                    <a:pt x="26694" y="34752"/>
                    <a:pt x="27051" y="35121"/>
                  </a:cubicBezTo>
                  <a:cubicBezTo>
                    <a:pt x="25825" y="35038"/>
                    <a:pt x="24575" y="34847"/>
                    <a:pt x="23301" y="34502"/>
                  </a:cubicBezTo>
                  <a:cubicBezTo>
                    <a:pt x="23292" y="34498"/>
                    <a:pt x="23283" y="34496"/>
                    <a:pt x="23275" y="34496"/>
                  </a:cubicBezTo>
                  <a:cubicBezTo>
                    <a:pt x="23211" y="34496"/>
                    <a:pt x="23192" y="34612"/>
                    <a:pt x="23277" y="34633"/>
                  </a:cubicBezTo>
                  <a:cubicBezTo>
                    <a:pt x="25078" y="35156"/>
                    <a:pt x="26958" y="35459"/>
                    <a:pt x="28835" y="35459"/>
                  </a:cubicBezTo>
                  <a:cubicBezTo>
                    <a:pt x="29950" y="35459"/>
                    <a:pt x="31064" y="35352"/>
                    <a:pt x="32159" y="35121"/>
                  </a:cubicBezTo>
                  <a:lnTo>
                    <a:pt x="32159" y="35121"/>
                  </a:lnTo>
                  <a:cubicBezTo>
                    <a:pt x="32147" y="40527"/>
                    <a:pt x="32052" y="45944"/>
                    <a:pt x="32088" y="51361"/>
                  </a:cubicBezTo>
                  <a:cubicBezTo>
                    <a:pt x="31385" y="51421"/>
                    <a:pt x="30707" y="51457"/>
                    <a:pt x="30016" y="51468"/>
                  </a:cubicBezTo>
                  <a:lnTo>
                    <a:pt x="29945" y="51468"/>
                  </a:lnTo>
                  <a:cubicBezTo>
                    <a:pt x="29848" y="51469"/>
                    <a:pt x="29752" y="51470"/>
                    <a:pt x="29655" y="51470"/>
                  </a:cubicBezTo>
                  <a:cubicBezTo>
                    <a:pt x="28395" y="51470"/>
                    <a:pt x="27135" y="51397"/>
                    <a:pt x="25897" y="51242"/>
                  </a:cubicBezTo>
                  <a:cubicBezTo>
                    <a:pt x="25849" y="51195"/>
                    <a:pt x="25789" y="51159"/>
                    <a:pt x="25742" y="51111"/>
                  </a:cubicBezTo>
                  <a:cubicBezTo>
                    <a:pt x="25718" y="51091"/>
                    <a:pt x="25691" y="51082"/>
                    <a:pt x="25664" y="51082"/>
                  </a:cubicBezTo>
                  <a:cubicBezTo>
                    <a:pt x="25599" y="51082"/>
                    <a:pt x="25536" y="51135"/>
                    <a:pt x="25527" y="51195"/>
                  </a:cubicBezTo>
                  <a:cubicBezTo>
                    <a:pt x="24789" y="51099"/>
                    <a:pt x="24051" y="50980"/>
                    <a:pt x="23325" y="50826"/>
                  </a:cubicBezTo>
                  <a:cubicBezTo>
                    <a:pt x="23321" y="50825"/>
                    <a:pt x="23316" y="50825"/>
                    <a:pt x="23312" y="50825"/>
                  </a:cubicBezTo>
                  <a:cubicBezTo>
                    <a:pt x="23214" y="50825"/>
                    <a:pt x="23174" y="50957"/>
                    <a:pt x="23277" y="50980"/>
                  </a:cubicBezTo>
                  <a:cubicBezTo>
                    <a:pt x="23503" y="51040"/>
                    <a:pt x="23718" y="51076"/>
                    <a:pt x="23944" y="51123"/>
                  </a:cubicBezTo>
                  <a:cubicBezTo>
                    <a:pt x="23884" y="51159"/>
                    <a:pt x="23861" y="51242"/>
                    <a:pt x="23920" y="51302"/>
                  </a:cubicBezTo>
                  <a:cubicBezTo>
                    <a:pt x="24408" y="51730"/>
                    <a:pt x="24885" y="52230"/>
                    <a:pt x="25408" y="52623"/>
                  </a:cubicBezTo>
                  <a:cubicBezTo>
                    <a:pt x="25266" y="52611"/>
                    <a:pt x="25123" y="52600"/>
                    <a:pt x="24992" y="52588"/>
                  </a:cubicBezTo>
                  <a:cubicBezTo>
                    <a:pt x="24515" y="52147"/>
                    <a:pt x="23884" y="51838"/>
                    <a:pt x="23349" y="51480"/>
                  </a:cubicBezTo>
                  <a:cubicBezTo>
                    <a:pt x="23330" y="51469"/>
                    <a:pt x="23311" y="51464"/>
                    <a:pt x="23293" y="51464"/>
                  </a:cubicBezTo>
                  <a:cubicBezTo>
                    <a:pt x="23201" y="51464"/>
                    <a:pt x="23140" y="51601"/>
                    <a:pt x="23230" y="51671"/>
                  </a:cubicBezTo>
                  <a:cubicBezTo>
                    <a:pt x="23515" y="51873"/>
                    <a:pt x="23777" y="52064"/>
                    <a:pt x="24063" y="52254"/>
                  </a:cubicBezTo>
                  <a:lnTo>
                    <a:pt x="24420" y="52528"/>
                  </a:lnTo>
                  <a:cubicBezTo>
                    <a:pt x="24134" y="52480"/>
                    <a:pt x="23837" y="52445"/>
                    <a:pt x="23563" y="52409"/>
                  </a:cubicBezTo>
                  <a:cubicBezTo>
                    <a:pt x="23555" y="52407"/>
                    <a:pt x="23548" y="52406"/>
                    <a:pt x="23542" y="52406"/>
                  </a:cubicBezTo>
                  <a:cubicBezTo>
                    <a:pt x="23474" y="52406"/>
                    <a:pt x="23451" y="52506"/>
                    <a:pt x="23527" y="52528"/>
                  </a:cubicBezTo>
                  <a:cubicBezTo>
                    <a:pt x="23956" y="52611"/>
                    <a:pt x="24396" y="52683"/>
                    <a:pt x="24825" y="52766"/>
                  </a:cubicBezTo>
                  <a:cubicBezTo>
                    <a:pt x="24849" y="52778"/>
                    <a:pt x="24885" y="52790"/>
                    <a:pt x="24896" y="52802"/>
                  </a:cubicBezTo>
                  <a:cubicBezTo>
                    <a:pt x="24918" y="52813"/>
                    <a:pt x="24934" y="52819"/>
                    <a:pt x="24951" y="52819"/>
                  </a:cubicBezTo>
                  <a:cubicBezTo>
                    <a:pt x="24970" y="52819"/>
                    <a:pt x="24989" y="52810"/>
                    <a:pt x="25016" y="52790"/>
                  </a:cubicBezTo>
                  <a:cubicBezTo>
                    <a:pt x="25266" y="52838"/>
                    <a:pt x="25539" y="52885"/>
                    <a:pt x="25801" y="52909"/>
                  </a:cubicBezTo>
                  <a:cubicBezTo>
                    <a:pt x="25825" y="52909"/>
                    <a:pt x="25825" y="52921"/>
                    <a:pt x="25837" y="52921"/>
                  </a:cubicBezTo>
                  <a:cubicBezTo>
                    <a:pt x="25848" y="52937"/>
                    <a:pt x="25863" y="52944"/>
                    <a:pt x="25878" y="52944"/>
                  </a:cubicBezTo>
                  <a:cubicBezTo>
                    <a:pt x="25897" y="52944"/>
                    <a:pt x="25914" y="52934"/>
                    <a:pt x="25920" y="52921"/>
                  </a:cubicBezTo>
                  <a:cubicBezTo>
                    <a:pt x="27583" y="53153"/>
                    <a:pt x="29253" y="53259"/>
                    <a:pt x="30931" y="53259"/>
                  </a:cubicBezTo>
                  <a:cubicBezTo>
                    <a:pt x="31320" y="53259"/>
                    <a:pt x="31710" y="53254"/>
                    <a:pt x="32100" y="53242"/>
                  </a:cubicBezTo>
                  <a:cubicBezTo>
                    <a:pt x="32112" y="54886"/>
                    <a:pt x="32147" y="56529"/>
                    <a:pt x="32195" y="58184"/>
                  </a:cubicBezTo>
                  <a:cubicBezTo>
                    <a:pt x="30913" y="58478"/>
                    <a:pt x="29587" y="58638"/>
                    <a:pt x="28266" y="58638"/>
                  </a:cubicBezTo>
                  <a:cubicBezTo>
                    <a:pt x="26067" y="58638"/>
                    <a:pt x="23881" y="58197"/>
                    <a:pt x="21932" y="57207"/>
                  </a:cubicBezTo>
                  <a:cubicBezTo>
                    <a:pt x="21928" y="57203"/>
                    <a:pt x="21924" y="57202"/>
                    <a:pt x="21920" y="57202"/>
                  </a:cubicBezTo>
                  <a:cubicBezTo>
                    <a:pt x="21912" y="57202"/>
                    <a:pt x="21904" y="57207"/>
                    <a:pt x="21896" y="57207"/>
                  </a:cubicBezTo>
                  <a:cubicBezTo>
                    <a:pt x="22122" y="52123"/>
                    <a:pt x="22075" y="46992"/>
                    <a:pt x="21991" y="41872"/>
                  </a:cubicBezTo>
                  <a:cubicBezTo>
                    <a:pt x="21991" y="41848"/>
                    <a:pt x="22015" y="41836"/>
                    <a:pt x="22015" y="41836"/>
                  </a:cubicBezTo>
                  <a:cubicBezTo>
                    <a:pt x="22039" y="41777"/>
                    <a:pt x="22027" y="41729"/>
                    <a:pt x="21991" y="41705"/>
                  </a:cubicBezTo>
                  <a:cubicBezTo>
                    <a:pt x="21956" y="38860"/>
                    <a:pt x="21908" y="36002"/>
                    <a:pt x="21908" y="33180"/>
                  </a:cubicBezTo>
                  <a:cubicBezTo>
                    <a:pt x="21908" y="26525"/>
                    <a:pt x="22110" y="19822"/>
                    <a:pt x="21968" y="13154"/>
                  </a:cubicBezTo>
                  <a:close/>
                  <a:moveTo>
                    <a:pt x="12133" y="14107"/>
                  </a:moveTo>
                  <a:lnTo>
                    <a:pt x="12145" y="14131"/>
                  </a:lnTo>
                  <a:cubicBezTo>
                    <a:pt x="12157" y="14333"/>
                    <a:pt x="12216" y="14523"/>
                    <a:pt x="12335" y="14702"/>
                  </a:cubicBezTo>
                  <a:cubicBezTo>
                    <a:pt x="12361" y="14740"/>
                    <a:pt x="12399" y="14757"/>
                    <a:pt x="12436" y="14757"/>
                  </a:cubicBezTo>
                  <a:cubicBezTo>
                    <a:pt x="12502" y="14757"/>
                    <a:pt x="12565" y="14703"/>
                    <a:pt x="12550" y="14619"/>
                  </a:cubicBezTo>
                  <a:cubicBezTo>
                    <a:pt x="12526" y="14583"/>
                    <a:pt x="12526" y="14547"/>
                    <a:pt x="12514" y="14512"/>
                  </a:cubicBezTo>
                  <a:lnTo>
                    <a:pt x="12514" y="14512"/>
                  </a:lnTo>
                  <a:lnTo>
                    <a:pt x="12633" y="14631"/>
                  </a:lnTo>
                  <a:cubicBezTo>
                    <a:pt x="12550" y="14666"/>
                    <a:pt x="12502" y="14797"/>
                    <a:pt x="12597" y="14869"/>
                  </a:cubicBezTo>
                  <a:cubicBezTo>
                    <a:pt x="13097" y="15214"/>
                    <a:pt x="13645" y="15535"/>
                    <a:pt x="14240" y="15833"/>
                  </a:cubicBezTo>
                  <a:cubicBezTo>
                    <a:pt x="15627" y="16669"/>
                    <a:pt x="17248" y="17166"/>
                    <a:pt x="18829" y="17166"/>
                  </a:cubicBezTo>
                  <a:cubicBezTo>
                    <a:pt x="19026" y="17166"/>
                    <a:pt x="19224" y="17159"/>
                    <a:pt x="19420" y="17143"/>
                  </a:cubicBezTo>
                  <a:cubicBezTo>
                    <a:pt x="19551" y="17131"/>
                    <a:pt x="19634" y="17024"/>
                    <a:pt x="19610" y="16928"/>
                  </a:cubicBezTo>
                  <a:cubicBezTo>
                    <a:pt x="19896" y="16881"/>
                    <a:pt x="20158" y="16833"/>
                    <a:pt x="20432" y="16750"/>
                  </a:cubicBezTo>
                  <a:cubicBezTo>
                    <a:pt x="20444" y="16762"/>
                    <a:pt x="20455" y="16774"/>
                    <a:pt x="20479" y="16774"/>
                  </a:cubicBezTo>
                  <a:cubicBezTo>
                    <a:pt x="20634" y="16821"/>
                    <a:pt x="20848" y="16845"/>
                    <a:pt x="21027" y="16845"/>
                  </a:cubicBezTo>
                  <a:cubicBezTo>
                    <a:pt x="20848" y="17643"/>
                    <a:pt x="20813" y="18441"/>
                    <a:pt x="20598" y="19214"/>
                  </a:cubicBezTo>
                  <a:cubicBezTo>
                    <a:pt x="20574" y="19262"/>
                    <a:pt x="20598" y="19310"/>
                    <a:pt x="20622" y="19334"/>
                  </a:cubicBezTo>
                  <a:cubicBezTo>
                    <a:pt x="20539" y="19905"/>
                    <a:pt x="20455" y="20465"/>
                    <a:pt x="20420" y="21012"/>
                  </a:cubicBezTo>
                  <a:cubicBezTo>
                    <a:pt x="20420" y="21059"/>
                    <a:pt x="20457" y="21083"/>
                    <a:pt x="20492" y="21083"/>
                  </a:cubicBezTo>
                  <a:cubicBezTo>
                    <a:pt x="20519" y="21083"/>
                    <a:pt x="20545" y="21068"/>
                    <a:pt x="20551" y="21036"/>
                  </a:cubicBezTo>
                  <a:cubicBezTo>
                    <a:pt x="20563" y="20941"/>
                    <a:pt x="20574" y="20869"/>
                    <a:pt x="20598" y="20774"/>
                  </a:cubicBezTo>
                  <a:cubicBezTo>
                    <a:pt x="20612" y="20836"/>
                    <a:pt x="20670" y="20875"/>
                    <a:pt x="20728" y="20875"/>
                  </a:cubicBezTo>
                  <a:cubicBezTo>
                    <a:pt x="20770" y="20875"/>
                    <a:pt x="20811" y="20855"/>
                    <a:pt x="20836" y="20810"/>
                  </a:cubicBezTo>
                  <a:cubicBezTo>
                    <a:pt x="21134" y="20357"/>
                    <a:pt x="21229" y="19846"/>
                    <a:pt x="21336" y="19322"/>
                  </a:cubicBezTo>
                  <a:cubicBezTo>
                    <a:pt x="21348" y="19226"/>
                    <a:pt x="21289" y="19143"/>
                    <a:pt x="21194" y="19131"/>
                  </a:cubicBezTo>
                  <a:cubicBezTo>
                    <a:pt x="21098" y="19131"/>
                    <a:pt x="21015" y="19107"/>
                    <a:pt x="20920" y="19107"/>
                  </a:cubicBezTo>
                  <a:cubicBezTo>
                    <a:pt x="21075" y="18536"/>
                    <a:pt x="21217" y="17952"/>
                    <a:pt x="21348" y="17357"/>
                  </a:cubicBezTo>
                  <a:lnTo>
                    <a:pt x="21348" y="17357"/>
                  </a:lnTo>
                  <a:cubicBezTo>
                    <a:pt x="21336" y="22620"/>
                    <a:pt x="21467" y="27906"/>
                    <a:pt x="21467" y="33145"/>
                  </a:cubicBezTo>
                  <a:cubicBezTo>
                    <a:pt x="21467" y="34109"/>
                    <a:pt x="21467" y="35097"/>
                    <a:pt x="21456" y="36062"/>
                  </a:cubicBezTo>
                  <a:cubicBezTo>
                    <a:pt x="21336" y="35955"/>
                    <a:pt x="21217" y="35871"/>
                    <a:pt x="21098" y="35776"/>
                  </a:cubicBezTo>
                  <a:cubicBezTo>
                    <a:pt x="21081" y="35765"/>
                    <a:pt x="21064" y="35759"/>
                    <a:pt x="21048" y="35759"/>
                  </a:cubicBezTo>
                  <a:cubicBezTo>
                    <a:pt x="20965" y="35759"/>
                    <a:pt x="20911" y="35895"/>
                    <a:pt x="20991" y="35955"/>
                  </a:cubicBezTo>
                  <a:cubicBezTo>
                    <a:pt x="21146" y="36062"/>
                    <a:pt x="21289" y="36193"/>
                    <a:pt x="21456" y="36276"/>
                  </a:cubicBezTo>
                  <a:lnTo>
                    <a:pt x="21456" y="36812"/>
                  </a:lnTo>
                  <a:cubicBezTo>
                    <a:pt x="21194" y="36609"/>
                    <a:pt x="20908" y="36431"/>
                    <a:pt x="20634" y="36252"/>
                  </a:cubicBezTo>
                  <a:cubicBezTo>
                    <a:pt x="20614" y="36239"/>
                    <a:pt x="20595" y="36233"/>
                    <a:pt x="20576" y="36233"/>
                  </a:cubicBezTo>
                  <a:cubicBezTo>
                    <a:pt x="20482" y="36233"/>
                    <a:pt x="20416" y="36385"/>
                    <a:pt x="20515" y="36455"/>
                  </a:cubicBezTo>
                  <a:cubicBezTo>
                    <a:pt x="20670" y="36550"/>
                    <a:pt x="20813" y="36657"/>
                    <a:pt x="20967" y="36776"/>
                  </a:cubicBezTo>
                  <a:cubicBezTo>
                    <a:pt x="20848" y="36788"/>
                    <a:pt x="20848" y="36990"/>
                    <a:pt x="20979" y="36990"/>
                  </a:cubicBezTo>
                  <a:cubicBezTo>
                    <a:pt x="21075" y="36990"/>
                    <a:pt x="21086" y="36907"/>
                    <a:pt x="21075" y="36848"/>
                  </a:cubicBezTo>
                  <a:lnTo>
                    <a:pt x="21075" y="36848"/>
                  </a:lnTo>
                  <a:cubicBezTo>
                    <a:pt x="21194" y="36943"/>
                    <a:pt x="21325" y="37026"/>
                    <a:pt x="21456" y="37110"/>
                  </a:cubicBezTo>
                  <a:cubicBezTo>
                    <a:pt x="21456" y="37312"/>
                    <a:pt x="21456" y="37526"/>
                    <a:pt x="21444" y="37729"/>
                  </a:cubicBezTo>
                  <a:cubicBezTo>
                    <a:pt x="21372" y="37681"/>
                    <a:pt x="21289" y="37645"/>
                    <a:pt x="21229" y="37598"/>
                  </a:cubicBezTo>
                  <a:cubicBezTo>
                    <a:pt x="21229" y="37586"/>
                    <a:pt x="21253" y="37562"/>
                    <a:pt x="21253" y="37550"/>
                  </a:cubicBezTo>
                  <a:cubicBezTo>
                    <a:pt x="21292" y="37472"/>
                    <a:pt x="21213" y="37409"/>
                    <a:pt x="21134" y="37409"/>
                  </a:cubicBezTo>
                  <a:cubicBezTo>
                    <a:pt x="21093" y="37409"/>
                    <a:pt x="21051" y="37426"/>
                    <a:pt x="21027" y="37467"/>
                  </a:cubicBezTo>
                  <a:lnTo>
                    <a:pt x="21027" y="37479"/>
                  </a:lnTo>
                  <a:cubicBezTo>
                    <a:pt x="20813" y="37324"/>
                    <a:pt x="20610" y="37169"/>
                    <a:pt x="20432" y="36967"/>
                  </a:cubicBezTo>
                  <a:cubicBezTo>
                    <a:pt x="20408" y="36946"/>
                    <a:pt x="20383" y="36937"/>
                    <a:pt x="20359" y="36937"/>
                  </a:cubicBezTo>
                  <a:cubicBezTo>
                    <a:pt x="20273" y="36937"/>
                    <a:pt x="20200" y="37050"/>
                    <a:pt x="20265" y="37133"/>
                  </a:cubicBezTo>
                  <a:cubicBezTo>
                    <a:pt x="20444" y="37312"/>
                    <a:pt x="20658" y="37538"/>
                    <a:pt x="20896" y="37717"/>
                  </a:cubicBezTo>
                  <a:cubicBezTo>
                    <a:pt x="20848" y="37788"/>
                    <a:pt x="20801" y="37860"/>
                    <a:pt x="20777" y="37943"/>
                  </a:cubicBezTo>
                  <a:cubicBezTo>
                    <a:pt x="20610" y="37848"/>
                    <a:pt x="20432" y="37776"/>
                    <a:pt x="20265" y="37681"/>
                  </a:cubicBezTo>
                  <a:cubicBezTo>
                    <a:pt x="20247" y="37672"/>
                    <a:pt x="20231" y="37668"/>
                    <a:pt x="20215" y="37668"/>
                  </a:cubicBezTo>
                  <a:cubicBezTo>
                    <a:pt x="20125" y="37668"/>
                    <a:pt x="20077" y="37799"/>
                    <a:pt x="20158" y="37860"/>
                  </a:cubicBezTo>
                  <a:cubicBezTo>
                    <a:pt x="20324" y="37955"/>
                    <a:pt x="20491" y="38062"/>
                    <a:pt x="20658" y="38145"/>
                  </a:cubicBezTo>
                  <a:cubicBezTo>
                    <a:pt x="20324" y="38788"/>
                    <a:pt x="20039" y="39455"/>
                    <a:pt x="19741" y="40098"/>
                  </a:cubicBezTo>
                  <a:cubicBezTo>
                    <a:pt x="19717" y="40155"/>
                    <a:pt x="19770" y="40212"/>
                    <a:pt x="19821" y="40212"/>
                  </a:cubicBezTo>
                  <a:cubicBezTo>
                    <a:pt x="19845" y="40212"/>
                    <a:pt x="19869" y="40200"/>
                    <a:pt x="19884" y="40169"/>
                  </a:cubicBezTo>
                  <a:cubicBezTo>
                    <a:pt x="19896" y="40158"/>
                    <a:pt x="19896" y="40146"/>
                    <a:pt x="19908" y="40122"/>
                  </a:cubicBezTo>
                  <a:lnTo>
                    <a:pt x="19908" y="40122"/>
                  </a:lnTo>
                  <a:cubicBezTo>
                    <a:pt x="19896" y="40158"/>
                    <a:pt x="19908" y="40181"/>
                    <a:pt x="19920" y="40229"/>
                  </a:cubicBezTo>
                  <a:cubicBezTo>
                    <a:pt x="20039" y="40384"/>
                    <a:pt x="20158" y="40515"/>
                    <a:pt x="20265" y="40658"/>
                  </a:cubicBezTo>
                  <a:cubicBezTo>
                    <a:pt x="20217" y="40777"/>
                    <a:pt x="20182" y="40920"/>
                    <a:pt x="20134" y="41039"/>
                  </a:cubicBezTo>
                  <a:cubicBezTo>
                    <a:pt x="19979" y="40860"/>
                    <a:pt x="19836" y="40693"/>
                    <a:pt x="19705" y="40503"/>
                  </a:cubicBezTo>
                  <a:cubicBezTo>
                    <a:pt x="19681" y="40473"/>
                    <a:pt x="19650" y="40460"/>
                    <a:pt x="19619" y="40460"/>
                  </a:cubicBezTo>
                  <a:cubicBezTo>
                    <a:pt x="19526" y="40460"/>
                    <a:pt x="19429" y="40569"/>
                    <a:pt x="19491" y="40658"/>
                  </a:cubicBezTo>
                  <a:lnTo>
                    <a:pt x="20027" y="41336"/>
                  </a:lnTo>
                  <a:cubicBezTo>
                    <a:pt x="19967" y="41491"/>
                    <a:pt x="19908" y="41646"/>
                    <a:pt x="19848" y="41812"/>
                  </a:cubicBezTo>
                  <a:cubicBezTo>
                    <a:pt x="19705" y="41670"/>
                    <a:pt x="19551" y="41539"/>
                    <a:pt x="19408" y="41420"/>
                  </a:cubicBezTo>
                  <a:cubicBezTo>
                    <a:pt x="19381" y="41395"/>
                    <a:pt x="19351" y="41385"/>
                    <a:pt x="19323" y="41385"/>
                  </a:cubicBezTo>
                  <a:cubicBezTo>
                    <a:pt x="19228" y="41385"/>
                    <a:pt x="19149" y="41503"/>
                    <a:pt x="19241" y="41586"/>
                  </a:cubicBezTo>
                  <a:cubicBezTo>
                    <a:pt x="19420" y="41753"/>
                    <a:pt x="19586" y="41896"/>
                    <a:pt x="19765" y="42063"/>
                  </a:cubicBezTo>
                  <a:cubicBezTo>
                    <a:pt x="19729" y="42146"/>
                    <a:pt x="19705" y="42229"/>
                    <a:pt x="19670" y="42313"/>
                  </a:cubicBezTo>
                  <a:cubicBezTo>
                    <a:pt x="19654" y="42376"/>
                    <a:pt x="19712" y="42429"/>
                    <a:pt x="19767" y="42429"/>
                  </a:cubicBezTo>
                  <a:cubicBezTo>
                    <a:pt x="19794" y="42429"/>
                    <a:pt x="19820" y="42416"/>
                    <a:pt x="19836" y="42384"/>
                  </a:cubicBezTo>
                  <a:cubicBezTo>
                    <a:pt x="19860" y="42324"/>
                    <a:pt x="19896" y="42265"/>
                    <a:pt x="19908" y="42205"/>
                  </a:cubicBezTo>
                  <a:cubicBezTo>
                    <a:pt x="20027" y="42313"/>
                    <a:pt x="20146" y="42432"/>
                    <a:pt x="20265" y="42539"/>
                  </a:cubicBezTo>
                  <a:cubicBezTo>
                    <a:pt x="20205" y="42670"/>
                    <a:pt x="20146" y="42789"/>
                    <a:pt x="20098" y="42920"/>
                  </a:cubicBezTo>
                  <a:cubicBezTo>
                    <a:pt x="19884" y="42717"/>
                    <a:pt x="19658" y="42491"/>
                    <a:pt x="19443" y="42289"/>
                  </a:cubicBezTo>
                  <a:cubicBezTo>
                    <a:pt x="19417" y="42262"/>
                    <a:pt x="19387" y="42251"/>
                    <a:pt x="19357" y="42251"/>
                  </a:cubicBezTo>
                  <a:cubicBezTo>
                    <a:pt x="19255" y="42251"/>
                    <a:pt x="19160" y="42387"/>
                    <a:pt x="19253" y="42479"/>
                  </a:cubicBezTo>
                  <a:cubicBezTo>
                    <a:pt x="19491" y="42717"/>
                    <a:pt x="19741" y="42955"/>
                    <a:pt x="19979" y="43206"/>
                  </a:cubicBezTo>
                  <a:cubicBezTo>
                    <a:pt x="19920" y="43336"/>
                    <a:pt x="19860" y="43491"/>
                    <a:pt x="19801" y="43622"/>
                  </a:cubicBezTo>
                  <a:cubicBezTo>
                    <a:pt x="19598" y="43420"/>
                    <a:pt x="19372" y="43217"/>
                    <a:pt x="19170" y="43015"/>
                  </a:cubicBezTo>
                  <a:cubicBezTo>
                    <a:pt x="19145" y="42991"/>
                    <a:pt x="19118" y="42980"/>
                    <a:pt x="19093" y="42980"/>
                  </a:cubicBezTo>
                  <a:cubicBezTo>
                    <a:pt x="19005" y="42980"/>
                    <a:pt x="18929" y="43099"/>
                    <a:pt x="19003" y="43182"/>
                  </a:cubicBezTo>
                  <a:cubicBezTo>
                    <a:pt x="19241" y="43420"/>
                    <a:pt x="19467" y="43634"/>
                    <a:pt x="19705" y="43860"/>
                  </a:cubicBezTo>
                  <a:cubicBezTo>
                    <a:pt x="19622" y="44027"/>
                    <a:pt x="19562" y="44206"/>
                    <a:pt x="19491" y="44372"/>
                  </a:cubicBezTo>
                  <a:cubicBezTo>
                    <a:pt x="19459" y="44436"/>
                    <a:pt x="19528" y="44494"/>
                    <a:pt x="19592" y="44494"/>
                  </a:cubicBezTo>
                  <a:cubicBezTo>
                    <a:pt x="19623" y="44494"/>
                    <a:pt x="19654" y="44479"/>
                    <a:pt x="19670" y="44444"/>
                  </a:cubicBezTo>
                  <a:cubicBezTo>
                    <a:pt x="19729" y="44289"/>
                    <a:pt x="19789" y="44158"/>
                    <a:pt x="19860" y="44027"/>
                  </a:cubicBezTo>
                  <a:lnTo>
                    <a:pt x="20265" y="44432"/>
                  </a:lnTo>
                  <a:lnTo>
                    <a:pt x="20003" y="45003"/>
                  </a:lnTo>
                  <a:cubicBezTo>
                    <a:pt x="19503" y="44527"/>
                    <a:pt x="19015" y="44051"/>
                    <a:pt x="18539" y="43563"/>
                  </a:cubicBezTo>
                  <a:cubicBezTo>
                    <a:pt x="18514" y="43538"/>
                    <a:pt x="18487" y="43528"/>
                    <a:pt x="18462" y="43528"/>
                  </a:cubicBezTo>
                  <a:cubicBezTo>
                    <a:pt x="18374" y="43528"/>
                    <a:pt x="18298" y="43647"/>
                    <a:pt x="18372" y="43729"/>
                  </a:cubicBezTo>
                  <a:cubicBezTo>
                    <a:pt x="18872" y="44253"/>
                    <a:pt x="19372" y="44765"/>
                    <a:pt x="19884" y="45277"/>
                  </a:cubicBezTo>
                  <a:cubicBezTo>
                    <a:pt x="19801" y="45444"/>
                    <a:pt x="19741" y="45599"/>
                    <a:pt x="19670" y="45765"/>
                  </a:cubicBezTo>
                  <a:cubicBezTo>
                    <a:pt x="19086" y="45230"/>
                    <a:pt x="18491" y="44706"/>
                    <a:pt x="17931" y="44170"/>
                  </a:cubicBezTo>
                  <a:cubicBezTo>
                    <a:pt x="17906" y="44144"/>
                    <a:pt x="17877" y="44133"/>
                    <a:pt x="17849" y="44133"/>
                  </a:cubicBezTo>
                  <a:cubicBezTo>
                    <a:pt x="17749" y="44133"/>
                    <a:pt x="17659" y="44274"/>
                    <a:pt x="17753" y="44349"/>
                  </a:cubicBezTo>
                  <a:cubicBezTo>
                    <a:pt x="18348" y="44920"/>
                    <a:pt x="18931" y="45515"/>
                    <a:pt x="19527" y="46111"/>
                  </a:cubicBezTo>
                  <a:cubicBezTo>
                    <a:pt x="19479" y="46230"/>
                    <a:pt x="19431" y="46349"/>
                    <a:pt x="19372" y="46468"/>
                  </a:cubicBezTo>
                  <a:cubicBezTo>
                    <a:pt x="18943" y="46063"/>
                    <a:pt x="18515" y="45658"/>
                    <a:pt x="18098" y="45241"/>
                  </a:cubicBezTo>
                  <a:cubicBezTo>
                    <a:pt x="18074" y="45220"/>
                    <a:pt x="18048" y="45212"/>
                    <a:pt x="18023" y="45212"/>
                  </a:cubicBezTo>
                  <a:cubicBezTo>
                    <a:pt x="17935" y="45212"/>
                    <a:pt x="17860" y="45322"/>
                    <a:pt x="17943" y="45396"/>
                  </a:cubicBezTo>
                  <a:cubicBezTo>
                    <a:pt x="18372" y="45837"/>
                    <a:pt x="18812" y="46301"/>
                    <a:pt x="19253" y="46777"/>
                  </a:cubicBezTo>
                  <a:lnTo>
                    <a:pt x="19027" y="47361"/>
                  </a:lnTo>
                  <a:cubicBezTo>
                    <a:pt x="18586" y="46932"/>
                    <a:pt x="18158" y="46492"/>
                    <a:pt x="17741" y="46051"/>
                  </a:cubicBezTo>
                  <a:cubicBezTo>
                    <a:pt x="17718" y="46029"/>
                    <a:pt x="17694" y="46020"/>
                    <a:pt x="17671" y="46020"/>
                  </a:cubicBezTo>
                  <a:cubicBezTo>
                    <a:pt x="17596" y="46020"/>
                    <a:pt x="17534" y="46118"/>
                    <a:pt x="17598" y="46182"/>
                  </a:cubicBezTo>
                  <a:cubicBezTo>
                    <a:pt x="18038" y="46646"/>
                    <a:pt x="18479" y="47135"/>
                    <a:pt x="18943" y="47623"/>
                  </a:cubicBezTo>
                  <a:cubicBezTo>
                    <a:pt x="18931" y="47682"/>
                    <a:pt x="18967" y="47718"/>
                    <a:pt x="19027" y="47718"/>
                  </a:cubicBezTo>
                  <a:lnTo>
                    <a:pt x="19384" y="48075"/>
                  </a:lnTo>
                  <a:cubicBezTo>
                    <a:pt x="19324" y="48206"/>
                    <a:pt x="19289" y="48337"/>
                    <a:pt x="19229" y="48456"/>
                  </a:cubicBezTo>
                  <a:cubicBezTo>
                    <a:pt x="18539" y="47885"/>
                    <a:pt x="17860" y="47289"/>
                    <a:pt x="17205" y="46670"/>
                  </a:cubicBezTo>
                  <a:cubicBezTo>
                    <a:pt x="17184" y="46652"/>
                    <a:pt x="17160" y="46644"/>
                    <a:pt x="17137" y="46644"/>
                  </a:cubicBezTo>
                  <a:cubicBezTo>
                    <a:pt x="17058" y="46644"/>
                    <a:pt x="16988" y="46739"/>
                    <a:pt x="17062" y="46813"/>
                  </a:cubicBezTo>
                  <a:cubicBezTo>
                    <a:pt x="17741" y="47468"/>
                    <a:pt x="18408" y="48135"/>
                    <a:pt x="19086" y="48790"/>
                  </a:cubicBezTo>
                  <a:cubicBezTo>
                    <a:pt x="19003" y="48992"/>
                    <a:pt x="18931" y="49206"/>
                    <a:pt x="18836" y="49432"/>
                  </a:cubicBezTo>
                  <a:cubicBezTo>
                    <a:pt x="18491" y="49206"/>
                    <a:pt x="18158" y="48992"/>
                    <a:pt x="17824" y="48754"/>
                  </a:cubicBezTo>
                  <a:cubicBezTo>
                    <a:pt x="17806" y="48742"/>
                    <a:pt x="17788" y="48736"/>
                    <a:pt x="17772" y="48736"/>
                  </a:cubicBezTo>
                  <a:cubicBezTo>
                    <a:pt x="17694" y="48736"/>
                    <a:pt x="17652" y="48861"/>
                    <a:pt x="17741" y="48921"/>
                  </a:cubicBezTo>
                  <a:cubicBezTo>
                    <a:pt x="18062" y="49159"/>
                    <a:pt x="18408" y="49432"/>
                    <a:pt x="18753" y="49683"/>
                  </a:cubicBezTo>
                  <a:cubicBezTo>
                    <a:pt x="18705" y="49790"/>
                    <a:pt x="18658" y="49885"/>
                    <a:pt x="18634" y="50004"/>
                  </a:cubicBezTo>
                  <a:cubicBezTo>
                    <a:pt x="18372" y="49849"/>
                    <a:pt x="18122" y="49694"/>
                    <a:pt x="17884" y="49528"/>
                  </a:cubicBezTo>
                  <a:cubicBezTo>
                    <a:pt x="17875" y="49523"/>
                    <a:pt x="17866" y="49521"/>
                    <a:pt x="17857" y="49521"/>
                  </a:cubicBezTo>
                  <a:cubicBezTo>
                    <a:pt x="17799" y="49521"/>
                    <a:pt x="17760" y="49616"/>
                    <a:pt x="17812" y="49647"/>
                  </a:cubicBezTo>
                  <a:cubicBezTo>
                    <a:pt x="18062" y="49825"/>
                    <a:pt x="18300" y="50004"/>
                    <a:pt x="18550" y="50206"/>
                  </a:cubicBezTo>
                  <a:lnTo>
                    <a:pt x="18336" y="50778"/>
                  </a:lnTo>
                  <a:lnTo>
                    <a:pt x="18336" y="50802"/>
                  </a:lnTo>
                  <a:cubicBezTo>
                    <a:pt x="17598" y="50385"/>
                    <a:pt x="16872" y="49980"/>
                    <a:pt x="16110" y="49611"/>
                  </a:cubicBezTo>
                  <a:cubicBezTo>
                    <a:pt x="16098" y="49603"/>
                    <a:pt x="16087" y="49600"/>
                    <a:pt x="16076" y="49600"/>
                  </a:cubicBezTo>
                  <a:cubicBezTo>
                    <a:pt x="16019" y="49600"/>
                    <a:pt x="15978" y="49690"/>
                    <a:pt x="16038" y="49730"/>
                  </a:cubicBezTo>
                  <a:cubicBezTo>
                    <a:pt x="16967" y="50206"/>
                    <a:pt x="17860" y="50706"/>
                    <a:pt x="18729" y="51242"/>
                  </a:cubicBezTo>
                  <a:cubicBezTo>
                    <a:pt x="18586" y="51599"/>
                    <a:pt x="18455" y="51957"/>
                    <a:pt x="18312" y="52326"/>
                  </a:cubicBezTo>
                  <a:cubicBezTo>
                    <a:pt x="18304" y="52366"/>
                    <a:pt x="18345" y="52401"/>
                    <a:pt x="18380" y="52401"/>
                  </a:cubicBezTo>
                  <a:cubicBezTo>
                    <a:pt x="18396" y="52401"/>
                    <a:pt x="18412" y="52393"/>
                    <a:pt x="18419" y="52373"/>
                  </a:cubicBezTo>
                  <a:cubicBezTo>
                    <a:pt x="18574" y="52028"/>
                    <a:pt x="18729" y="51695"/>
                    <a:pt x="18896" y="51349"/>
                  </a:cubicBezTo>
                  <a:cubicBezTo>
                    <a:pt x="19110" y="51480"/>
                    <a:pt x="19312" y="51599"/>
                    <a:pt x="19503" y="51730"/>
                  </a:cubicBezTo>
                  <a:cubicBezTo>
                    <a:pt x="19253" y="52314"/>
                    <a:pt x="19003" y="52897"/>
                    <a:pt x="18765" y="53481"/>
                  </a:cubicBezTo>
                  <a:cubicBezTo>
                    <a:pt x="18742" y="53519"/>
                    <a:pt x="18777" y="53547"/>
                    <a:pt x="18815" y="53547"/>
                  </a:cubicBezTo>
                  <a:cubicBezTo>
                    <a:pt x="18837" y="53547"/>
                    <a:pt x="18859" y="53538"/>
                    <a:pt x="18872" y="53516"/>
                  </a:cubicBezTo>
                  <a:cubicBezTo>
                    <a:pt x="19122" y="52957"/>
                    <a:pt x="19384" y="52385"/>
                    <a:pt x="19658" y="51826"/>
                  </a:cubicBezTo>
                  <a:cubicBezTo>
                    <a:pt x="19824" y="51933"/>
                    <a:pt x="19967" y="52028"/>
                    <a:pt x="20122" y="52135"/>
                  </a:cubicBezTo>
                  <a:cubicBezTo>
                    <a:pt x="19979" y="52480"/>
                    <a:pt x="19848" y="52802"/>
                    <a:pt x="19729" y="53147"/>
                  </a:cubicBezTo>
                  <a:cubicBezTo>
                    <a:pt x="18693" y="53778"/>
                    <a:pt x="17705" y="54469"/>
                    <a:pt x="16741" y="55243"/>
                  </a:cubicBezTo>
                  <a:cubicBezTo>
                    <a:pt x="15133" y="56314"/>
                    <a:pt x="13574" y="57445"/>
                    <a:pt x="12216" y="58862"/>
                  </a:cubicBezTo>
                  <a:cubicBezTo>
                    <a:pt x="12216" y="58763"/>
                    <a:pt x="12140" y="58663"/>
                    <a:pt x="12052" y="58663"/>
                  </a:cubicBezTo>
                  <a:cubicBezTo>
                    <a:pt x="12024" y="58663"/>
                    <a:pt x="11995" y="58673"/>
                    <a:pt x="11966" y="58696"/>
                  </a:cubicBezTo>
                  <a:cubicBezTo>
                    <a:pt x="11876" y="58776"/>
                    <a:pt x="11777" y="58806"/>
                    <a:pt x="11683" y="58806"/>
                  </a:cubicBezTo>
                  <a:cubicBezTo>
                    <a:pt x="11666" y="58806"/>
                    <a:pt x="11649" y="58805"/>
                    <a:pt x="11633" y="58803"/>
                  </a:cubicBezTo>
                  <a:cubicBezTo>
                    <a:pt x="11847" y="58624"/>
                    <a:pt x="12026" y="58398"/>
                    <a:pt x="12145" y="58160"/>
                  </a:cubicBezTo>
                  <a:cubicBezTo>
                    <a:pt x="12204" y="58148"/>
                    <a:pt x="12240" y="58100"/>
                    <a:pt x="12264" y="58029"/>
                  </a:cubicBezTo>
                  <a:cubicBezTo>
                    <a:pt x="15562" y="47647"/>
                    <a:pt x="18193" y="36907"/>
                    <a:pt x="20384" y="26239"/>
                  </a:cubicBezTo>
                  <a:cubicBezTo>
                    <a:pt x="20406" y="26159"/>
                    <a:pt x="20335" y="26106"/>
                    <a:pt x="20271" y="26106"/>
                  </a:cubicBezTo>
                  <a:cubicBezTo>
                    <a:pt x="20229" y="26106"/>
                    <a:pt x="20191" y="26128"/>
                    <a:pt x="20182" y="26180"/>
                  </a:cubicBezTo>
                  <a:cubicBezTo>
                    <a:pt x="17634" y="36836"/>
                    <a:pt x="14776" y="47361"/>
                    <a:pt x="11871" y="57922"/>
                  </a:cubicBezTo>
                  <a:cubicBezTo>
                    <a:pt x="11847" y="58017"/>
                    <a:pt x="11883" y="58088"/>
                    <a:pt x="11931" y="58136"/>
                  </a:cubicBezTo>
                  <a:cubicBezTo>
                    <a:pt x="11811" y="58279"/>
                    <a:pt x="11681" y="58422"/>
                    <a:pt x="11514" y="58517"/>
                  </a:cubicBezTo>
                  <a:cubicBezTo>
                    <a:pt x="11502" y="58517"/>
                    <a:pt x="11502" y="58505"/>
                    <a:pt x="11490" y="58505"/>
                  </a:cubicBezTo>
                  <a:cubicBezTo>
                    <a:pt x="10502" y="58362"/>
                    <a:pt x="9537" y="58326"/>
                    <a:pt x="8573" y="58041"/>
                  </a:cubicBezTo>
                  <a:cubicBezTo>
                    <a:pt x="8566" y="58039"/>
                    <a:pt x="8559" y="58038"/>
                    <a:pt x="8552" y="58038"/>
                  </a:cubicBezTo>
                  <a:cubicBezTo>
                    <a:pt x="8460" y="58038"/>
                    <a:pt x="8425" y="58185"/>
                    <a:pt x="8525" y="58207"/>
                  </a:cubicBezTo>
                  <a:cubicBezTo>
                    <a:pt x="9283" y="58438"/>
                    <a:pt x="10173" y="58689"/>
                    <a:pt x="11008" y="58689"/>
                  </a:cubicBezTo>
                  <a:cubicBezTo>
                    <a:pt x="11078" y="58689"/>
                    <a:pt x="11147" y="58687"/>
                    <a:pt x="11216" y="58684"/>
                  </a:cubicBezTo>
                  <a:lnTo>
                    <a:pt x="11216" y="58684"/>
                  </a:lnTo>
                  <a:cubicBezTo>
                    <a:pt x="11133" y="58731"/>
                    <a:pt x="11097" y="58791"/>
                    <a:pt x="11097" y="58862"/>
                  </a:cubicBezTo>
                  <a:cubicBezTo>
                    <a:pt x="9645" y="58755"/>
                    <a:pt x="8347" y="58636"/>
                    <a:pt x="6966" y="57922"/>
                  </a:cubicBezTo>
                  <a:cubicBezTo>
                    <a:pt x="6949" y="57913"/>
                    <a:pt x="6933" y="57910"/>
                    <a:pt x="6917" y="57910"/>
                  </a:cubicBezTo>
                  <a:cubicBezTo>
                    <a:pt x="6818" y="57910"/>
                    <a:pt x="6744" y="58052"/>
                    <a:pt x="6847" y="58124"/>
                  </a:cubicBezTo>
                  <a:cubicBezTo>
                    <a:pt x="7969" y="58746"/>
                    <a:pt x="9381" y="59273"/>
                    <a:pt x="10732" y="59273"/>
                  </a:cubicBezTo>
                  <a:cubicBezTo>
                    <a:pt x="11115" y="59273"/>
                    <a:pt x="11494" y="59231"/>
                    <a:pt x="11859" y="59136"/>
                  </a:cubicBezTo>
                  <a:lnTo>
                    <a:pt x="11871" y="59136"/>
                  </a:lnTo>
                  <a:cubicBezTo>
                    <a:pt x="11055" y="59475"/>
                    <a:pt x="10197" y="59617"/>
                    <a:pt x="9319" y="59617"/>
                  </a:cubicBezTo>
                  <a:cubicBezTo>
                    <a:pt x="6277" y="59617"/>
                    <a:pt x="3000" y="57910"/>
                    <a:pt x="441" y="56755"/>
                  </a:cubicBezTo>
                  <a:cubicBezTo>
                    <a:pt x="477" y="56719"/>
                    <a:pt x="524" y="56695"/>
                    <a:pt x="536" y="56636"/>
                  </a:cubicBezTo>
                  <a:cubicBezTo>
                    <a:pt x="4942" y="42670"/>
                    <a:pt x="9180" y="28454"/>
                    <a:pt x="12133" y="14107"/>
                  </a:cubicBezTo>
                  <a:close/>
                  <a:moveTo>
                    <a:pt x="33528" y="28192"/>
                  </a:moveTo>
                  <a:cubicBezTo>
                    <a:pt x="34314" y="28989"/>
                    <a:pt x="35922" y="29216"/>
                    <a:pt x="36838" y="29466"/>
                  </a:cubicBezTo>
                  <a:cubicBezTo>
                    <a:pt x="37832" y="29727"/>
                    <a:pt x="38825" y="29890"/>
                    <a:pt x="39809" y="29890"/>
                  </a:cubicBezTo>
                  <a:cubicBezTo>
                    <a:pt x="40394" y="29890"/>
                    <a:pt x="40976" y="29833"/>
                    <a:pt x="41553" y="29704"/>
                  </a:cubicBezTo>
                  <a:cubicBezTo>
                    <a:pt x="41672" y="29692"/>
                    <a:pt x="41780" y="29680"/>
                    <a:pt x="41899" y="29668"/>
                  </a:cubicBezTo>
                  <a:lnTo>
                    <a:pt x="41922" y="29668"/>
                  </a:lnTo>
                  <a:cubicBezTo>
                    <a:pt x="41929" y="29765"/>
                    <a:pt x="42019" y="29819"/>
                    <a:pt x="42109" y="29819"/>
                  </a:cubicBezTo>
                  <a:cubicBezTo>
                    <a:pt x="42186" y="29819"/>
                    <a:pt x="42264" y="29780"/>
                    <a:pt x="42291" y="29692"/>
                  </a:cubicBezTo>
                  <a:cubicBezTo>
                    <a:pt x="42315" y="29668"/>
                    <a:pt x="42315" y="29644"/>
                    <a:pt x="42327" y="29621"/>
                  </a:cubicBezTo>
                  <a:cubicBezTo>
                    <a:pt x="42399" y="29609"/>
                    <a:pt x="42470" y="29585"/>
                    <a:pt x="42530" y="29573"/>
                  </a:cubicBezTo>
                  <a:cubicBezTo>
                    <a:pt x="42565" y="29609"/>
                    <a:pt x="42613" y="29621"/>
                    <a:pt x="42649" y="29621"/>
                  </a:cubicBezTo>
                  <a:cubicBezTo>
                    <a:pt x="42684" y="29621"/>
                    <a:pt x="42696" y="29621"/>
                    <a:pt x="42708" y="29609"/>
                  </a:cubicBezTo>
                  <a:cubicBezTo>
                    <a:pt x="42756" y="32204"/>
                    <a:pt x="42803" y="34800"/>
                    <a:pt x="42803" y="37371"/>
                  </a:cubicBezTo>
                  <a:cubicBezTo>
                    <a:pt x="42803" y="43848"/>
                    <a:pt x="42589" y="50385"/>
                    <a:pt x="42792" y="56850"/>
                  </a:cubicBezTo>
                  <a:cubicBezTo>
                    <a:pt x="42673" y="56831"/>
                    <a:pt x="42552" y="56824"/>
                    <a:pt x="42429" y="56824"/>
                  </a:cubicBezTo>
                  <a:cubicBezTo>
                    <a:pt x="42093" y="56824"/>
                    <a:pt x="41748" y="56877"/>
                    <a:pt x="41434" y="56886"/>
                  </a:cubicBezTo>
                  <a:cubicBezTo>
                    <a:pt x="41303" y="56886"/>
                    <a:pt x="41303" y="57088"/>
                    <a:pt x="41434" y="57088"/>
                  </a:cubicBezTo>
                  <a:cubicBezTo>
                    <a:pt x="41739" y="57105"/>
                    <a:pt x="42074" y="57152"/>
                    <a:pt x="42401" y="57152"/>
                  </a:cubicBezTo>
                  <a:cubicBezTo>
                    <a:pt x="42534" y="57152"/>
                    <a:pt x="42665" y="57144"/>
                    <a:pt x="42792" y="57124"/>
                  </a:cubicBezTo>
                  <a:cubicBezTo>
                    <a:pt x="42803" y="57493"/>
                    <a:pt x="42803" y="57862"/>
                    <a:pt x="42815" y="58243"/>
                  </a:cubicBezTo>
                  <a:cubicBezTo>
                    <a:pt x="42434" y="58303"/>
                    <a:pt x="42030" y="58362"/>
                    <a:pt x="41625" y="58374"/>
                  </a:cubicBezTo>
                  <a:cubicBezTo>
                    <a:pt x="41524" y="58380"/>
                    <a:pt x="41419" y="58383"/>
                    <a:pt x="41315" y="58383"/>
                  </a:cubicBezTo>
                  <a:cubicBezTo>
                    <a:pt x="41211" y="58383"/>
                    <a:pt x="41107" y="58380"/>
                    <a:pt x="41006" y="58374"/>
                  </a:cubicBezTo>
                  <a:cubicBezTo>
                    <a:pt x="40898" y="58374"/>
                    <a:pt x="39994" y="58303"/>
                    <a:pt x="40172" y="58100"/>
                  </a:cubicBezTo>
                  <a:cubicBezTo>
                    <a:pt x="40192" y="58071"/>
                    <a:pt x="40164" y="58034"/>
                    <a:pt x="40133" y="58034"/>
                  </a:cubicBezTo>
                  <a:cubicBezTo>
                    <a:pt x="40126" y="58034"/>
                    <a:pt x="40119" y="58036"/>
                    <a:pt x="40113" y="58041"/>
                  </a:cubicBezTo>
                  <a:cubicBezTo>
                    <a:pt x="39827" y="58315"/>
                    <a:pt x="40375" y="58517"/>
                    <a:pt x="40553" y="58565"/>
                  </a:cubicBezTo>
                  <a:cubicBezTo>
                    <a:pt x="40887" y="58654"/>
                    <a:pt x="41244" y="58693"/>
                    <a:pt x="41603" y="58693"/>
                  </a:cubicBezTo>
                  <a:cubicBezTo>
                    <a:pt x="42014" y="58693"/>
                    <a:pt x="42428" y="58641"/>
                    <a:pt x="42815" y="58553"/>
                  </a:cubicBezTo>
                  <a:lnTo>
                    <a:pt x="42815" y="58553"/>
                  </a:lnTo>
                  <a:cubicBezTo>
                    <a:pt x="42803" y="58576"/>
                    <a:pt x="42768" y="58600"/>
                    <a:pt x="42756" y="58624"/>
                  </a:cubicBezTo>
                  <a:cubicBezTo>
                    <a:pt x="42696" y="58684"/>
                    <a:pt x="42732" y="58755"/>
                    <a:pt x="42792" y="58791"/>
                  </a:cubicBezTo>
                  <a:cubicBezTo>
                    <a:pt x="41397" y="59578"/>
                    <a:pt x="40005" y="59886"/>
                    <a:pt x="38606" y="59886"/>
                  </a:cubicBezTo>
                  <a:cubicBezTo>
                    <a:pt x="37234" y="59886"/>
                    <a:pt x="35854" y="59590"/>
                    <a:pt x="34457" y="59160"/>
                  </a:cubicBezTo>
                  <a:cubicBezTo>
                    <a:pt x="34457" y="59148"/>
                    <a:pt x="34433" y="59112"/>
                    <a:pt x="34421" y="59100"/>
                  </a:cubicBezTo>
                  <a:cubicBezTo>
                    <a:pt x="34183" y="58898"/>
                    <a:pt x="33838" y="58731"/>
                    <a:pt x="33505" y="58660"/>
                  </a:cubicBezTo>
                  <a:cubicBezTo>
                    <a:pt x="33528" y="58017"/>
                    <a:pt x="33540" y="57374"/>
                    <a:pt x="33564" y="56719"/>
                  </a:cubicBezTo>
                  <a:cubicBezTo>
                    <a:pt x="33576" y="56731"/>
                    <a:pt x="33588" y="56755"/>
                    <a:pt x="33624" y="56755"/>
                  </a:cubicBezTo>
                  <a:cubicBezTo>
                    <a:pt x="33743" y="56755"/>
                    <a:pt x="33743" y="56576"/>
                    <a:pt x="33624" y="56576"/>
                  </a:cubicBezTo>
                  <a:cubicBezTo>
                    <a:pt x="33588" y="56576"/>
                    <a:pt x="33576" y="56588"/>
                    <a:pt x="33564" y="56600"/>
                  </a:cubicBezTo>
                  <a:cubicBezTo>
                    <a:pt x="33707" y="50147"/>
                    <a:pt x="33540" y="43658"/>
                    <a:pt x="33540" y="37193"/>
                  </a:cubicBezTo>
                  <a:cubicBezTo>
                    <a:pt x="33540" y="34193"/>
                    <a:pt x="33540" y="31192"/>
                    <a:pt x="33528" y="28192"/>
                  </a:cubicBezTo>
                  <a:close/>
                  <a:moveTo>
                    <a:pt x="45555" y="1"/>
                  </a:moveTo>
                  <a:cubicBezTo>
                    <a:pt x="45530" y="1"/>
                    <a:pt x="45506" y="16"/>
                    <a:pt x="45506" y="45"/>
                  </a:cubicBezTo>
                  <a:cubicBezTo>
                    <a:pt x="45506" y="81"/>
                    <a:pt x="45494" y="105"/>
                    <a:pt x="45494" y="141"/>
                  </a:cubicBezTo>
                  <a:lnTo>
                    <a:pt x="45482" y="141"/>
                  </a:lnTo>
                  <a:cubicBezTo>
                    <a:pt x="44220" y="569"/>
                    <a:pt x="43006" y="1153"/>
                    <a:pt x="41851" y="1831"/>
                  </a:cubicBezTo>
                  <a:cubicBezTo>
                    <a:pt x="41004" y="1726"/>
                    <a:pt x="40181" y="1665"/>
                    <a:pt x="39375" y="1665"/>
                  </a:cubicBezTo>
                  <a:cubicBezTo>
                    <a:pt x="38277" y="1665"/>
                    <a:pt x="37210" y="1778"/>
                    <a:pt x="36160" y="2046"/>
                  </a:cubicBezTo>
                  <a:cubicBezTo>
                    <a:pt x="36160" y="1998"/>
                    <a:pt x="36160" y="1950"/>
                    <a:pt x="36148" y="1903"/>
                  </a:cubicBezTo>
                  <a:lnTo>
                    <a:pt x="36148" y="1903"/>
                  </a:lnTo>
                  <a:cubicBezTo>
                    <a:pt x="36173" y="1913"/>
                    <a:pt x="36200" y="1918"/>
                    <a:pt x="36228" y="1918"/>
                  </a:cubicBezTo>
                  <a:cubicBezTo>
                    <a:pt x="36329" y="1918"/>
                    <a:pt x="36431" y="1851"/>
                    <a:pt x="36422" y="1748"/>
                  </a:cubicBezTo>
                  <a:cubicBezTo>
                    <a:pt x="36386" y="1403"/>
                    <a:pt x="36362" y="1057"/>
                    <a:pt x="36303" y="712"/>
                  </a:cubicBezTo>
                  <a:cubicBezTo>
                    <a:pt x="36283" y="612"/>
                    <a:pt x="36211" y="511"/>
                    <a:pt x="36096" y="511"/>
                  </a:cubicBezTo>
                  <a:cubicBezTo>
                    <a:pt x="36075" y="511"/>
                    <a:pt x="36053" y="514"/>
                    <a:pt x="36029" y="522"/>
                  </a:cubicBezTo>
                  <a:cubicBezTo>
                    <a:pt x="35493" y="700"/>
                    <a:pt x="34969" y="915"/>
                    <a:pt x="34469" y="1153"/>
                  </a:cubicBezTo>
                  <a:cubicBezTo>
                    <a:pt x="34421" y="1153"/>
                    <a:pt x="34398" y="1165"/>
                    <a:pt x="34362" y="1188"/>
                  </a:cubicBezTo>
                  <a:cubicBezTo>
                    <a:pt x="32516" y="2070"/>
                    <a:pt x="30861" y="3272"/>
                    <a:pt x="29040" y="4225"/>
                  </a:cubicBezTo>
                  <a:cubicBezTo>
                    <a:pt x="26873" y="5356"/>
                    <a:pt x="24718" y="6391"/>
                    <a:pt x="22753" y="7796"/>
                  </a:cubicBezTo>
                  <a:cubicBezTo>
                    <a:pt x="22741" y="7785"/>
                    <a:pt x="22741" y="7773"/>
                    <a:pt x="22730" y="7773"/>
                  </a:cubicBezTo>
                  <a:cubicBezTo>
                    <a:pt x="22714" y="7749"/>
                    <a:pt x="22690" y="7738"/>
                    <a:pt x="22667" y="7738"/>
                  </a:cubicBezTo>
                  <a:cubicBezTo>
                    <a:pt x="22621" y="7738"/>
                    <a:pt x="22579" y="7781"/>
                    <a:pt x="22610" y="7844"/>
                  </a:cubicBezTo>
                  <a:cubicBezTo>
                    <a:pt x="22610" y="7856"/>
                    <a:pt x="22622" y="7856"/>
                    <a:pt x="22634" y="7880"/>
                  </a:cubicBezTo>
                  <a:cubicBezTo>
                    <a:pt x="22527" y="7880"/>
                    <a:pt x="22432" y="7880"/>
                    <a:pt x="22337" y="7904"/>
                  </a:cubicBezTo>
                  <a:cubicBezTo>
                    <a:pt x="21991" y="7999"/>
                    <a:pt x="21622" y="8225"/>
                    <a:pt x="21575" y="8618"/>
                  </a:cubicBezTo>
                  <a:cubicBezTo>
                    <a:pt x="21575" y="8630"/>
                    <a:pt x="21575" y="8642"/>
                    <a:pt x="21598" y="8666"/>
                  </a:cubicBezTo>
                  <a:cubicBezTo>
                    <a:pt x="21598" y="8749"/>
                    <a:pt x="21598" y="8856"/>
                    <a:pt x="21575" y="8939"/>
                  </a:cubicBezTo>
                  <a:cubicBezTo>
                    <a:pt x="19241" y="9999"/>
                    <a:pt x="16967" y="11190"/>
                    <a:pt x="14729" y="12464"/>
                  </a:cubicBezTo>
                  <a:cubicBezTo>
                    <a:pt x="14716" y="12459"/>
                    <a:pt x="14703" y="12457"/>
                    <a:pt x="14690" y="12457"/>
                  </a:cubicBezTo>
                  <a:cubicBezTo>
                    <a:pt x="14629" y="12457"/>
                    <a:pt x="14567" y="12500"/>
                    <a:pt x="14538" y="12559"/>
                  </a:cubicBezTo>
                  <a:lnTo>
                    <a:pt x="14002" y="12880"/>
                  </a:lnTo>
                  <a:cubicBezTo>
                    <a:pt x="14084" y="12799"/>
                    <a:pt x="14009" y="12665"/>
                    <a:pt x="13896" y="12665"/>
                  </a:cubicBezTo>
                  <a:cubicBezTo>
                    <a:pt x="13877" y="12665"/>
                    <a:pt x="13856" y="12669"/>
                    <a:pt x="13836" y="12678"/>
                  </a:cubicBezTo>
                  <a:cubicBezTo>
                    <a:pt x="13288" y="12952"/>
                    <a:pt x="12752" y="13249"/>
                    <a:pt x="12204" y="13535"/>
                  </a:cubicBezTo>
                  <a:cubicBezTo>
                    <a:pt x="12157" y="13547"/>
                    <a:pt x="12157" y="13595"/>
                    <a:pt x="12157" y="13619"/>
                  </a:cubicBezTo>
                  <a:cubicBezTo>
                    <a:pt x="12145" y="13690"/>
                    <a:pt x="12145" y="13773"/>
                    <a:pt x="12133" y="13857"/>
                  </a:cubicBezTo>
                  <a:cubicBezTo>
                    <a:pt x="12109" y="13845"/>
                    <a:pt x="12097" y="13845"/>
                    <a:pt x="12085" y="13833"/>
                  </a:cubicBezTo>
                  <a:cubicBezTo>
                    <a:pt x="12061" y="13812"/>
                    <a:pt x="12037" y="13803"/>
                    <a:pt x="12016" y="13803"/>
                  </a:cubicBezTo>
                  <a:cubicBezTo>
                    <a:pt x="11952" y="13803"/>
                    <a:pt x="11910" y="13881"/>
                    <a:pt x="11954" y="13952"/>
                  </a:cubicBezTo>
                  <a:cubicBezTo>
                    <a:pt x="11919" y="13964"/>
                    <a:pt x="11907" y="13976"/>
                    <a:pt x="11895" y="14023"/>
                  </a:cubicBezTo>
                  <a:cubicBezTo>
                    <a:pt x="8109" y="28263"/>
                    <a:pt x="4513" y="42491"/>
                    <a:pt x="48" y="56540"/>
                  </a:cubicBezTo>
                  <a:cubicBezTo>
                    <a:pt x="0" y="56671"/>
                    <a:pt x="72" y="56767"/>
                    <a:pt x="167" y="56826"/>
                  </a:cubicBezTo>
                  <a:cubicBezTo>
                    <a:pt x="143" y="56874"/>
                    <a:pt x="167" y="56910"/>
                    <a:pt x="203" y="56945"/>
                  </a:cubicBezTo>
                  <a:cubicBezTo>
                    <a:pt x="2282" y="58340"/>
                    <a:pt x="6132" y="60297"/>
                    <a:pt x="9282" y="60297"/>
                  </a:cubicBezTo>
                  <a:cubicBezTo>
                    <a:pt x="10407" y="60297"/>
                    <a:pt x="11442" y="60048"/>
                    <a:pt x="12276" y="59434"/>
                  </a:cubicBezTo>
                  <a:lnTo>
                    <a:pt x="12288" y="59410"/>
                  </a:lnTo>
                  <a:cubicBezTo>
                    <a:pt x="12335" y="59374"/>
                    <a:pt x="12395" y="59338"/>
                    <a:pt x="12454" y="59291"/>
                  </a:cubicBezTo>
                  <a:cubicBezTo>
                    <a:pt x="12466" y="59315"/>
                    <a:pt x="12490" y="59327"/>
                    <a:pt x="12514" y="59327"/>
                  </a:cubicBezTo>
                  <a:cubicBezTo>
                    <a:pt x="12585" y="59327"/>
                    <a:pt x="12621" y="59255"/>
                    <a:pt x="12609" y="59196"/>
                  </a:cubicBezTo>
                  <a:cubicBezTo>
                    <a:pt x="14419" y="57862"/>
                    <a:pt x="16360" y="56552"/>
                    <a:pt x="18098" y="55100"/>
                  </a:cubicBezTo>
                  <a:cubicBezTo>
                    <a:pt x="19134" y="54397"/>
                    <a:pt x="20170" y="53683"/>
                    <a:pt x="21146" y="52897"/>
                  </a:cubicBezTo>
                  <a:cubicBezTo>
                    <a:pt x="21152" y="52898"/>
                    <a:pt x="21158" y="52899"/>
                    <a:pt x="21164" y="52899"/>
                  </a:cubicBezTo>
                  <a:cubicBezTo>
                    <a:pt x="21215" y="52899"/>
                    <a:pt x="21253" y="52855"/>
                    <a:pt x="21253" y="52802"/>
                  </a:cubicBezTo>
                  <a:cubicBezTo>
                    <a:pt x="21277" y="52778"/>
                    <a:pt x="21325" y="52742"/>
                    <a:pt x="21360" y="52719"/>
                  </a:cubicBezTo>
                  <a:cubicBezTo>
                    <a:pt x="21384" y="54409"/>
                    <a:pt x="21432" y="56124"/>
                    <a:pt x="21515" y="57826"/>
                  </a:cubicBezTo>
                  <a:cubicBezTo>
                    <a:pt x="21515" y="57939"/>
                    <a:pt x="21604" y="57993"/>
                    <a:pt x="21688" y="57993"/>
                  </a:cubicBezTo>
                  <a:cubicBezTo>
                    <a:pt x="21711" y="57993"/>
                    <a:pt x="21733" y="57989"/>
                    <a:pt x="21753" y="57981"/>
                  </a:cubicBezTo>
                  <a:cubicBezTo>
                    <a:pt x="21777" y="58005"/>
                    <a:pt x="21789" y="58017"/>
                    <a:pt x="21801" y="58017"/>
                  </a:cubicBezTo>
                  <a:cubicBezTo>
                    <a:pt x="23622" y="59148"/>
                    <a:pt x="26075" y="59327"/>
                    <a:pt x="28171" y="59434"/>
                  </a:cubicBezTo>
                  <a:cubicBezTo>
                    <a:pt x="28564" y="59452"/>
                    <a:pt x="28959" y="59469"/>
                    <a:pt x="29351" y="59469"/>
                  </a:cubicBezTo>
                  <a:cubicBezTo>
                    <a:pt x="30489" y="59469"/>
                    <a:pt x="31595" y="59327"/>
                    <a:pt x="32516" y="58672"/>
                  </a:cubicBezTo>
                  <a:cubicBezTo>
                    <a:pt x="32528" y="58660"/>
                    <a:pt x="32552" y="58660"/>
                    <a:pt x="32564" y="58636"/>
                  </a:cubicBezTo>
                  <a:cubicBezTo>
                    <a:pt x="32707" y="58517"/>
                    <a:pt x="32862" y="58398"/>
                    <a:pt x="32993" y="58255"/>
                  </a:cubicBezTo>
                  <a:cubicBezTo>
                    <a:pt x="32993" y="58386"/>
                    <a:pt x="32993" y="58517"/>
                    <a:pt x="33005" y="58672"/>
                  </a:cubicBezTo>
                  <a:lnTo>
                    <a:pt x="32909" y="58672"/>
                  </a:lnTo>
                  <a:cubicBezTo>
                    <a:pt x="32755" y="58684"/>
                    <a:pt x="32731" y="58874"/>
                    <a:pt x="32874" y="58934"/>
                  </a:cubicBezTo>
                  <a:cubicBezTo>
                    <a:pt x="32933" y="58969"/>
                    <a:pt x="32993" y="58969"/>
                    <a:pt x="33040" y="58993"/>
                  </a:cubicBezTo>
                  <a:cubicBezTo>
                    <a:pt x="33052" y="59005"/>
                    <a:pt x="33052" y="59029"/>
                    <a:pt x="33064" y="59029"/>
                  </a:cubicBezTo>
                  <a:cubicBezTo>
                    <a:pt x="34887" y="59825"/>
                    <a:pt x="36947" y="60508"/>
                    <a:pt x="38937" y="60508"/>
                  </a:cubicBezTo>
                  <a:cubicBezTo>
                    <a:pt x="40431" y="60508"/>
                    <a:pt x="41886" y="60123"/>
                    <a:pt x="43173" y="59112"/>
                  </a:cubicBezTo>
                  <a:cubicBezTo>
                    <a:pt x="43173" y="59112"/>
                    <a:pt x="43173" y="59100"/>
                    <a:pt x="43184" y="59100"/>
                  </a:cubicBezTo>
                  <a:cubicBezTo>
                    <a:pt x="47768" y="55874"/>
                    <a:pt x="51697" y="51218"/>
                    <a:pt x="55353" y="46992"/>
                  </a:cubicBezTo>
                  <a:cubicBezTo>
                    <a:pt x="55499" y="46734"/>
                    <a:pt x="55338" y="46465"/>
                    <a:pt x="55159" y="46465"/>
                  </a:cubicBezTo>
                  <a:cubicBezTo>
                    <a:pt x="55148" y="46465"/>
                    <a:pt x="55137" y="46466"/>
                    <a:pt x="55126" y="46468"/>
                  </a:cubicBezTo>
                  <a:lnTo>
                    <a:pt x="55126" y="46420"/>
                  </a:lnTo>
                  <a:cubicBezTo>
                    <a:pt x="55138" y="46361"/>
                    <a:pt x="55138" y="46301"/>
                    <a:pt x="55126" y="46242"/>
                  </a:cubicBezTo>
                  <a:cubicBezTo>
                    <a:pt x="55353" y="39860"/>
                    <a:pt x="55317" y="33478"/>
                    <a:pt x="55293" y="27084"/>
                  </a:cubicBezTo>
                  <a:cubicBezTo>
                    <a:pt x="55257" y="20619"/>
                    <a:pt x="55805" y="13845"/>
                    <a:pt x="55126" y="7404"/>
                  </a:cubicBezTo>
                  <a:cubicBezTo>
                    <a:pt x="55312" y="7217"/>
                    <a:pt x="55160" y="6903"/>
                    <a:pt x="54955" y="6903"/>
                  </a:cubicBezTo>
                  <a:cubicBezTo>
                    <a:pt x="54910" y="6903"/>
                    <a:pt x="54863" y="6917"/>
                    <a:pt x="54817" y="6951"/>
                  </a:cubicBezTo>
                  <a:cubicBezTo>
                    <a:pt x="54317" y="7296"/>
                    <a:pt x="53817" y="7654"/>
                    <a:pt x="53305" y="7999"/>
                  </a:cubicBezTo>
                  <a:cubicBezTo>
                    <a:pt x="53186" y="7856"/>
                    <a:pt x="53043" y="7773"/>
                    <a:pt x="52805" y="7701"/>
                  </a:cubicBezTo>
                  <a:cubicBezTo>
                    <a:pt x="52705" y="7671"/>
                    <a:pt x="52611" y="7663"/>
                    <a:pt x="52518" y="7663"/>
                  </a:cubicBezTo>
                  <a:cubicBezTo>
                    <a:pt x="52406" y="7663"/>
                    <a:pt x="52298" y="7675"/>
                    <a:pt x="52189" y="7675"/>
                  </a:cubicBezTo>
                  <a:cubicBezTo>
                    <a:pt x="52140" y="7675"/>
                    <a:pt x="52092" y="7672"/>
                    <a:pt x="52043" y="7665"/>
                  </a:cubicBezTo>
                  <a:cubicBezTo>
                    <a:pt x="51447" y="7606"/>
                    <a:pt x="50900" y="7415"/>
                    <a:pt x="50316" y="7344"/>
                  </a:cubicBezTo>
                  <a:cubicBezTo>
                    <a:pt x="50127" y="7318"/>
                    <a:pt x="49936" y="7305"/>
                    <a:pt x="49747" y="7305"/>
                  </a:cubicBezTo>
                  <a:cubicBezTo>
                    <a:pt x="49057" y="7305"/>
                    <a:pt x="48381" y="7477"/>
                    <a:pt x="47792" y="7832"/>
                  </a:cubicBezTo>
                  <a:cubicBezTo>
                    <a:pt x="47804" y="7249"/>
                    <a:pt x="47876" y="6630"/>
                    <a:pt x="47709" y="6058"/>
                  </a:cubicBezTo>
                  <a:cubicBezTo>
                    <a:pt x="47685" y="5975"/>
                    <a:pt x="47590" y="5891"/>
                    <a:pt x="47506" y="5891"/>
                  </a:cubicBezTo>
                  <a:cubicBezTo>
                    <a:pt x="46899" y="5927"/>
                    <a:pt x="46221" y="6237"/>
                    <a:pt x="45542" y="6689"/>
                  </a:cubicBezTo>
                  <a:cubicBezTo>
                    <a:pt x="45566" y="6570"/>
                    <a:pt x="45590" y="6427"/>
                    <a:pt x="45601" y="6344"/>
                  </a:cubicBezTo>
                  <a:cubicBezTo>
                    <a:pt x="45732" y="5701"/>
                    <a:pt x="45649" y="4939"/>
                    <a:pt x="45661" y="4284"/>
                  </a:cubicBezTo>
                  <a:cubicBezTo>
                    <a:pt x="45685" y="3117"/>
                    <a:pt x="45792" y="1903"/>
                    <a:pt x="45709" y="736"/>
                  </a:cubicBezTo>
                  <a:cubicBezTo>
                    <a:pt x="45720" y="593"/>
                    <a:pt x="45732" y="450"/>
                    <a:pt x="45732" y="319"/>
                  </a:cubicBezTo>
                  <a:cubicBezTo>
                    <a:pt x="45732" y="236"/>
                    <a:pt x="45685" y="176"/>
                    <a:pt x="45625" y="153"/>
                  </a:cubicBezTo>
                  <a:cubicBezTo>
                    <a:pt x="45625" y="117"/>
                    <a:pt x="45613" y="81"/>
                    <a:pt x="45613" y="45"/>
                  </a:cubicBezTo>
                  <a:cubicBezTo>
                    <a:pt x="45607" y="16"/>
                    <a:pt x="45581" y="1"/>
                    <a:pt x="4555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695" name="Google Shape;8695;p34"/>
            <p:cNvSpPr/>
            <p:nvPr/>
          </p:nvSpPr>
          <p:spPr>
            <a:xfrm>
              <a:off x="4222500" y="3002200"/>
              <a:ext cx="7125" cy="10750"/>
            </a:xfrm>
            <a:custGeom>
              <a:avLst/>
              <a:gdLst/>
              <a:ahLst/>
              <a:cxnLst/>
              <a:rect l="l" t="t" r="r" b="b"/>
              <a:pathLst>
                <a:path w="285" h="430" extrusionOk="0">
                  <a:moveTo>
                    <a:pt x="130" y="1"/>
                  </a:moveTo>
                  <a:cubicBezTo>
                    <a:pt x="67" y="1"/>
                    <a:pt x="0" y="64"/>
                    <a:pt x="38" y="147"/>
                  </a:cubicBezTo>
                  <a:cubicBezTo>
                    <a:pt x="62" y="230"/>
                    <a:pt x="109" y="313"/>
                    <a:pt x="157" y="397"/>
                  </a:cubicBezTo>
                  <a:cubicBezTo>
                    <a:pt x="172" y="420"/>
                    <a:pt x="191" y="429"/>
                    <a:pt x="209" y="429"/>
                  </a:cubicBezTo>
                  <a:cubicBezTo>
                    <a:pt x="248" y="429"/>
                    <a:pt x="284" y="386"/>
                    <a:pt x="276" y="337"/>
                  </a:cubicBezTo>
                  <a:cubicBezTo>
                    <a:pt x="264" y="254"/>
                    <a:pt x="228" y="159"/>
                    <a:pt x="216" y="75"/>
                  </a:cubicBezTo>
                  <a:cubicBezTo>
                    <a:pt x="203" y="22"/>
                    <a:pt x="167" y="1"/>
                    <a:pt x="13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696" name="Google Shape;8696;p34"/>
            <p:cNvSpPr/>
            <p:nvPr/>
          </p:nvSpPr>
          <p:spPr>
            <a:xfrm>
              <a:off x="4302325" y="2713800"/>
              <a:ext cx="6250" cy="4850"/>
            </a:xfrm>
            <a:custGeom>
              <a:avLst/>
              <a:gdLst/>
              <a:ahLst/>
              <a:cxnLst/>
              <a:rect l="l" t="t" r="r" b="b"/>
              <a:pathLst>
                <a:path w="250" h="194" extrusionOk="0">
                  <a:moveTo>
                    <a:pt x="101" y="1"/>
                  </a:moveTo>
                  <a:cubicBezTo>
                    <a:pt x="0" y="1"/>
                    <a:pt x="6" y="193"/>
                    <a:pt x="119" y="193"/>
                  </a:cubicBezTo>
                  <a:cubicBezTo>
                    <a:pt x="250" y="193"/>
                    <a:pt x="250" y="3"/>
                    <a:pt x="119" y="3"/>
                  </a:cubicBezTo>
                  <a:cubicBezTo>
                    <a:pt x="113" y="1"/>
                    <a:pt x="107" y="1"/>
                    <a:pt x="10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697" name="Google Shape;8697;p34"/>
            <p:cNvSpPr/>
            <p:nvPr/>
          </p:nvSpPr>
          <p:spPr>
            <a:xfrm>
              <a:off x="4598550" y="1967900"/>
              <a:ext cx="18400" cy="42450"/>
            </a:xfrm>
            <a:custGeom>
              <a:avLst/>
              <a:gdLst/>
              <a:ahLst/>
              <a:cxnLst/>
              <a:rect l="l" t="t" r="r" b="b"/>
              <a:pathLst>
                <a:path w="736" h="1698" extrusionOk="0">
                  <a:moveTo>
                    <a:pt x="679" y="1"/>
                  </a:moveTo>
                  <a:cubicBezTo>
                    <a:pt x="663" y="1"/>
                    <a:pt x="649" y="9"/>
                    <a:pt x="641" y="26"/>
                  </a:cubicBezTo>
                  <a:cubicBezTo>
                    <a:pt x="367" y="502"/>
                    <a:pt x="188" y="1038"/>
                    <a:pt x="21" y="1561"/>
                  </a:cubicBezTo>
                  <a:cubicBezTo>
                    <a:pt x="0" y="1646"/>
                    <a:pt x="63" y="1698"/>
                    <a:pt x="130" y="1698"/>
                  </a:cubicBezTo>
                  <a:cubicBezTo>
                    <a:pt x="176" y="1698"/>
                    <a:pt x="224" y="1674"/>
                    <a:pt x="248" y="1621"/>
                  </a:cubicBezTo>
                  <a:cubicBezTo>
                    <a:pt x="438" y="1109"/>
                    <a:pt x="641" y="597"/>
                    <a:pt x="736" y="73"/>
                  </a:cubicBezTo>
                  <a:cubicBezTo>
                    <a:pt x="736" y="27"/>
                    <a:pt x="706" y="1"/>
                    <a:pt x="67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698" name="Google Shape;8698;p34"/>
            <p:cNvSpPr/>
            <p:nvPr/>
          </p:nvSpPr>
          <p:spPr>
            <a:xfrm>
              <a:off x="4597425" y="1994075"/>
              <a:ext cx="18575" cy="50350"/>
            </a:xfrm>
            <a:custGeom>
              <a:avLst/>
              <a:gdLst/>
              <a:ahLst/>
              <a:cxnLst/>
              <a:rect l="l" t="t" r="r" b="b"/>
              <a:pathLst>
                <a:path w="743" h="2014" extrusionOk="0">
                  <a:moveTo>
                    <a:pt x="650" y="1"/>
                  </a:moveTo>
                  <a:cubicBezTo>
                    <a:pt x="619" y="1"/>
                    <a:pt x="588" y="19"/>
                    <a:pt x="578" y="62"/>
                  </a:cubicBezTo>
                  <a:cubicBezTo>
                    <a:pt x="388" y="693"/>
                    <a:pt x="138" y="1300"/>
                    <a:pt x="7" y="1943"/>
                  </a:cubicBezTo>
                  <a:cubicBezTo>
                    <a:pt x="0" y="1990"/>
                    <a:pt x="31" y="2014"/>
                    <a:pt x="63" y="2014"/>
                  </a:cubicBezTo>
                  <a:cubicBezTo>
                    <a:pt x="89" y="2014"/>
                    <a:pt x="115" y="1999"/>
                    <a:pt x="126" y="1967"/>
                  </a:cubicBezTo>
                  <a:cubicBezTo>
                    <a:pt x="364" y="1360"/>
                    <a:pt x="543" y="717"/>
                    <a:pt x="721" y="98"/>
                  </a:cubicBezTo>
                  <a:cubicBezTo>
                    <a:pt x="743" y="41"/>
                    <a:pt x="696" y="1"/>
                    <a:pt x="65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699" name="Google Shape;8699;p34"/>
            <p:cNvSpPr/>
            <p:nvPr/>
          </p:nvSpPr>
          <p:spPr>
            <a:xfrm>
              <a:off x="4512750" y="2126175"/>
              <a:ext cx="57525" cy="6900"/>
            </a:xfrm>
            <a:custGeom>
              <a:avLst/>
              <a:gdLst/>
              <a:ahLst/>
              <a:cxnLst/>
              <a:rect l="l" t="t" r="r" b="b"/>
              <a:pathLst>
                <a:path w="2301" h="276" extrusionOk="0">
                  <a:moveTo>
                    <a:pt x="2171" y="1"/>
                  </a:moveTo>
                  <a:cubicBezTo>
                    <a:pt x="2163" y="1"/>
                    <a:pt x="2153" y="2"/>
                    <a:pt x="2144" y="5"/>
                  </a:cubicBezTo>
                  <a:cubicBezTo>
                    <a:pt x="1589" y="91"/>
                    <a:pt x="1035" y="146"/>
                    <a:pt x="475" y="146"/>
                  </a:cubicBezTo>
                  <a:cubicBezTo>
                    <a:pt x="337" y="146"/>
                    <a:pt x="199" y="143"/>
                    <a:pt x="60" y="136"/>
                  </a:cubicBezTo>
                  <a:cubicBezTo>
                    <a:pt x="1" y="136"/>
                    <a:pt x="1" y="195"/>
                    <a:pt x="48" y="207"/>
                  </a:cubicBezTo>
                  <a:cubicBezTo>
                    <a:pt x="386" y="252"/>
                    <a:pt x="723" y="276"/>
                    <a:pt x="1060" y="276"/>
                  </a:cubicBezTo>
                  <a:cubicBezTo>
                    <a:pt x="1437" y="276"/>
                    <a:pt x="1814" y="246"/>
                    <a:pt x="2191" y="183"/>
                  </a:cubicBezTo>
                  <a:cubicBezTo>
                    <a:pt x="2301" y="173"/>
                    <a:pt x="2269" y="1"/>
                    <a:pt x="217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00" name="Google Shape;8700;p34"/>
            <p:cNvSpPr/>
            <p:nvPr/>
          </p:nvSpPr>
          <p:spPr>
            <a:xfrm>
              <a:off x="4573775" y="2126575"/>
              <a:ext cx="3600" cy="2700"/>
            </a:xfrm>
            <a:custGeom>
              <a:avLst/>
              <a:gdLst/>
              <a:ahLst/>
              <a:cxnLst/>
              <a:rect l="l" t="t" r="r" b="b"/>
              <a:pathLst>
                <a:path w="144" h="108" extrusionOk="0">
                  <a:moveTo>
                    <a:pt x="60" y="1"/>
                  </a:moveTo>
                  <a:cubicBezTo>
                    <a:pt x="0" y="1"/>
                    <a:pt x="0" y="108"/>
                    <a:pt x="60" y="108"/>
                  </a:cubicBezTo>
                  <a:cubicBezTo>
                    <a:pt x="143" y="108"/>
                    <a:pt x="143" y="1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01" name="Google Shape;8701;p34"/>
            <p:cNvSpPr/>
            <p:nvPr/>
          </p:nvSpPr>
          <p:spPr>
            <a:xfrm>
              <a:off x="4540725" y="2142200"/>
              <a:ext cx="38425" cy="6000"/>
            </a:xfrm>
            <a:custGeom>
              <a:avLst/>
              <a:gdLst/>
              <a:ahLst/>
              <a:cxnLst/>
              <a:rect l="l" t="t" r="r" b="b"/>
              <a:pathLst>
                <a:path w="1537" h="240" extrusionOk="0">
                  <a:moveTo>
                    <a:pt x="1039" y="1"/>
                  </a:moveTo>
                  <a:cubicBezTo>
                    <a:pt x="722" y="1"/>
                    <a:pt x="409" y="34"/>
                    <a:pt x="108" y="43"/>
                  </a:cubicBezTo>
                  <a:cubicBezTo>
                    <a:pt x="1" y="43"/>
                    <a:pt x="1" y="197"/>
                    <a:pt x="108" y="197"/>
                  </a:cubicBezTo>
                  <a:cubicBezTo>
                    <a:pt x="409" y="206"/>
                    <a:pt x="722" y="239"/>
                    <a:pt x="1039" y="239"/>
                  </a:cubicBezTo>
                  <a:cubicBezTo>
                    <a:pt x="1161" y="239"/>
                    <a:pt x="1283" y="234"/>
                    <a:pt x="1406" y="221"/>
                  </a:cubicBezTo>
                  <a:cubicBezTo>
                    <a:pt x="1537" y="209"/>
                    <a:pt x="1537" y="31"/>
                    <a:pt x="1406" y="19"/>
                  </a:cubicBezTo>
                  <a:cubicBezTo>
                    <a:pt x="1283" y="5"/>
                    <a:pt x="1161" y="1"/>
                    <a:pt x="103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02" name="Google Shape;8702;p34"/>
            <p:cNvSpPr/>
            <p:nvPr/>
          </p:nvSpPr>
          <p:spPr>
            <a:xfrm>
              <a:off x="4548875" y="2156325"/>
              <a:ext cx="30575" cy="9325"/>
            </a:xfrm>
            <a:custGeom>
              <a:avLst/>
              <a:gdLst/>
              <a:ahLst/>
              <a:cxnLst/>
              <a:rect l="l" t="t" r="r" b="b"/>
              <a:pathLst>
                <a:path w="1223" h="373" extrusionOk="0">
                  <a:moveTo>
                    <a:pt x="592" y="1"/>
                  </a:moveTo>
                  <a:cubicBezTo>
                    <a:pt x="422" y="1"/>
                    <a:pt x="250" y="28"/>
                    <a:pt x="103" y="61"/>
                  </a:cubicBezTo>
                  <a:cubicBezTo>
                    <a:pt x="0" y="95"/>
                    <a:pt x="19" y="252"/>
                    <a:pt x="127" y="252"/>
                  </a:cubicBezTo>
                  <a:cubicBezTo>
                    <a:pt x="131" y="252"/>
                    <a:pt x="135" y="252"/>
                    <a:pt x="139" y="251"/>
                  </a:cubicBezTo>
                  <a:cubicBezTo>
                    <a:pt x="205" y="247"/>
                    <a:pt x="270" y="244"/>
                    <a:pt x="335" y="244"/>
                  </a:cubicBezTo>
                  <a:cubicBezTo>
                    <a:pt x="449" y="244"/>
                    <a:pt x="562" y="253"/>
                    <a:pt x="675" y="275"/>
                  </a:cubicBezTo>
                  <a:cubicBezTo>
                    <a:pt x="806" y="299"/>
                    <a:pt x="937" y="359"/>
                    <a:pt x="1092" y="370"/>
                  </a:cubicBezTo>
                  <a:cubicBezTo>
                    <a:pt x="1100" y="372"/>
                    <a:pt x="1107" y="373"/>
                    <a:pt x="1115" y="373"/>
                  </a:cubicBezTo>
                  <a:cubicBezTo>
                    <a:pt x="1222" y="373"/>
                    <a:pt x="1218" y="212"/>
                    <a:pt x="1151" y="156"/>
                  </a:cubicBezTo>
                  <a:cubicBezTo>
                    <a:pt x="996" y="40"/>
                    <a:pt x="795" y="1"/>
                    <a:pt x="59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03" name="Google Shape;8703;p34"/>
            <p:cNvSpPr/>
            <p:nvPr/>
          </p:nvSpPr>
          <p:spPr>
            <a:xfrm>
              <a:off x="4554500" y="2177475"/>
              <a:ext cx="22275" cy="8700"/>
            </a:xfrm>
            <a:custGeom>
              <a:avLst/>
              <a:gdLst/>
              <a:ahLst/>
              <a:cxnLst/>
              <a:rect l="l" t="t" r="r" b="b"/>
              <a:pathLst>
                <a:path w="891" h="348" extrusionOk="0">
                  <a:moveTo>
                    <a:pt x="142" y="0"/>
                  </a:moveTo>
                  <a:cubicBezTo>
                    <a:pt x="20" y="0"/>
                    <a:pt x="1" y="204"/>
                    <a:pt x="117" y="227"/>
                  </a:cubicBezTo>
                  <a:cubicBezTo>
                    <a:pt x="315" y="282"/>
                    <a:pt x="493" y="347"/>
                    <a:pt x="688" y="347"/>
                  </a:cubicBezTo>
                  <a:cubicBezTo>
                    <a:pt x="704" y="347"/>
                    <a:pt x="720" y="347"/>
                    <a:pt x="736" y="346"/>
                  </a:cubicBezTo>
                  <a:cubicBezTo>
                    <a:pt x="831" y="346"/>
                    <a:pt x="891" y="179"/>
                    <a:pt x="795" y="144"/>
                  </a:cubicBezTo>
                  <a:cubicBezTo>
                    <a:pt x="581" y="48"/>
                    <a:pt x="379" y="36"/>
                    <a:pt x="152" y="1"/>
                  </a:cubicBezTo>
                  <a:cubicBezTo>
                    <a:pt x="149" y="0"/>
                    <a:pt x="145" y="0"/>
                    <a:pt x="142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04" name="Google Shape;8704;p34"/>
            <p:cNvSpPr/>
            <p:nvPr/>
          </p:nvSpPr>
          <p:spPr>
            <a:xfrm>
              <a:off x="4569000" y="2189375"/>
              <a:ext cx="7175" cy="5700"/>
            </a:xfrm>
            <a:custGeom>
              <a:avLst/>
              <a:gdLst/>
              <a:ahLst/>
              <a:cxnLst/>
              <a:rect l="l" t="t" r="r" b="b"/>
              <a:pathLst>
                <a:path w="287" h="228" extrusionOk="0">
                  <a:moveTo>
                    <a:pt x="156" y="1"/>
                  </a:moveTo>
                  <a:cubicBezTo>
                    <a:pt x="1" y="1"/>
                    <a:pt x="1" y="227"/>
                    <a:pt x="156" y="227"/>
                  </a:cubicBezTo>
                  <a:cubicBezTo>
                    <a:pt x="287" y="227"/>
                    <a:pt x="287" y="1"/>
                    <a:pt x="15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05" name="Google Shape;8705;p34"/>
            <p:cNvSpPr/>
            <p:nvPr/>
          </p:nvSpPr>
          <p:spPr>
            <a:xfrm>
              <a:off x="4572875" y="2205175"/>
              <a:ext cx="5100" cy="3575"/>
            </a:xfrm>
            <a:custGeom>
              <a:avLst/>
              <a:gdLst/>
              <a:ahLst/>
              <a:cxnLst/>
              <a:rect l="l" t="t" r="r" b="b"/>
              <a:pathLst>
                <a:path w="204" h="143" extrusionOk="0">
                  <a:moveTo>
                    <a:pt x="96" y="0"/>
                  </a:moveTo>
                  <a:cubicBezTo>
                    <a:pt x="1" y="0"/>
                    <a:pt x="1" y="143"/>
                    <a:pt x="96" y="143"/>
                  </a:cubicBezTo>
                  <a:cubicBezTo>
                    <a:pt x="203" y="143"/>
                    <a:pt x="203" y="0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06" name="Google Shape;8706;p34"/>
            <p:cNvSpPr/>
            <p:nvPr/>
          </p:nvSpPr>
          <p:spPr>
            <a:xfrm>
              <a:off x="4348450" y="2585875"/>
              <a:ext cx="50600" cy="36200"/>
            </a:xfrm>
            <a:custGeom>
              <a:avLst/>
              <a:gdLst/>
              <a:ahLst/>
              <a:cxnLst/>
              <a:rect l="l" t="t" r="r" b="b"/>
              <a:pathLst>
                <a:path w="2024" h="1448" extrusionOk="0">
                  <a:moveTo>
                    <a:pt x="84" y="0"/>
                  </a:moveTo>
                  <a:cubicBezTo>
                    <a:pt x="48" y="0"/>
                    <a:pt x="0" y="36"/>
                    <a:pt x="48" y="83"/>
                  </a:cubicBezTo>
                  <a:cubicBezTo>
                    <a:pt x="310" y="298"/>
                    <a:pt x="655" y="429"/>
                    <a:pt x="941" y="619"/>
                  </a:cubicBezTo>
                  <a:cubicBezTo>
                    <a:pt x="1262" y="857"/>
                    <a:pt x="1560" y="1143"/>
                    <a:pt x="1870" y="1429"/>
                  </a:cubicBezTo>
                  <a:cubicBezTo>
                    <a:pt x="1888" y="1442"/>
                    <a:pt x="1906" y="1448"/>
                    <a:pt x="1923" y="1448"/>
                  </a:cubicBezTo>
                  <a:cubicBezTo>
                    <a:pt x="1983" y="1448"/>
                    <a:pt x="2023" y="1377"/>
                    <a:pt x="1977" y="1322"/>
                  </a:cubicBezTo>
                  <a:cubicBezTo>
                    <a:pt x="1727" y="1012"/>
                    <a:pt x="1441" y="774"/>
                    <a:pt x="1120" y="536"/>
                  </a:cubicBezTo>
                  <a:cubicBezTo>
                    <a:pt x="822" y="322"/>
                    <a:pt x="441" y="6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07" name="Google Shape;8707;p34"/>
            <p:cNvSpPr/>
            <p:nvPr/>
          </p:nvSpPr>
          <p:spPr>
            <a:xfrm>
              <a:off x="4381975" y="2594075"/>
              <a:ext cx="41075" cy="28750"/>
            </a:xfrm>
            <a:custGeom>
              <a:avLst/>
              <a:gdLst/>
              <a:ahLst/>
              <a:cxnLst/>
              <a:rect l="l" t="t" r="r" b="b"/>
              <a:pathLst>
                <a:path w="1643" h="1150" extrusionOk="0">
                  <a:moveTo>
                    <a:pt x="121" y="1"/>
                  </a:moveTo>
                  <a:cubicBezTo>
                    <a:pt x="55" y="1"/>
                    <a:pt x="1" y="85"/>
                    <a:pt x="64" y="148"/>
                  </a:cubicBezTo>
                  <a:cubicBezTo>
                    <a:pt x="505" y="529"/>
                    <a:pt x="969" y="875"/>
                    <a:pt x="1469" y="1137"/>
                  </a:cubicBezTo>
                  <a:cubicBezTo>
                    <a:pt x="1486" y="1146"/>
                    <a:pt x="1502" y="1150"/>
                    <a:pt x="1517" y="1150"/>
                  </a:cubicBezTo>
                  <a:cubicBezTo>
                    <a:pt x="1598" y="1150"/>
                    <a:pt x="1643" y="1032"/>
                    <a:pt x="1553" y="982"/>
                  </a:cubicBezTo>
                  <a:cubicBezTo>
                    <a:pt x="1076" y="696"/>
                    <a:pt x="624" y="386"/>
                    <a:pt x="183" y="29"/>
                  </a:cubicBezTo>
                  <a:cubicBezTo>
                    <a:pt x="163" y="9"/>
                    <a:pt x="141" y="1"/>
                    <a:pt x="12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08" name="Google Shape;8708;p34"/>
            <p:cNvSpPr/>
            <p:nvPr/>
          </p:nvSpPr>
          <p:spPr>
            <a:xfrm>
              <a:off x="4595800" y="2043650"/>
              <a:ext cx="32100" cy="91350"/>
            </a:xfrm>
            <a:custGeom>
              <a:avLst/>
              <a:gdLst/>
              <a:ahLst/>
              <a:cxnLst/>
              <a:rect l="l" t="t" r="r" b="b"/>
              <a:pathLst>
                <a:path w="1284" h="3654" extrusionOk="0">
                  <a:moveTo>
                    <a:pt x="1178" y="1"/>
                  </a:moveTo>
                  <a:cubicBezTo>
                    <a:pt x="1139" y="1"/>
                    <a:pt x="1099" y="24"/>
                    <a:pt x="1084" y="79"/>
                  </a:cubicBezTo>
                  <a:cubicBezTo>
                    <a:pt x="882" y="817"/>
                    <a:pt x="655" y="1579"/>
                    <a:pt x="453" y="2318"/>
                  </a:cubicBezTo>
                  <a:cubicBezTo>
                    <a:pt x="358" y="2639"/>
                    <a:pt x="1" y="3270"/>
                    <a:pt x="215" y="3592"/>
                  </a:cubicBezTo>
                  <a:cubicBezTo>
                    <a:pt x="235" y="3623"/>
                    <a:pt x="274" y="3653"/>
                    <a:pt x="323" y="3653"/>
                  </a:cubicBezTo>
                  <a:cubicBezTo>
                    <a:pt x="330" y="3653"/>
                    <a:pt x="338" y="3653"/>
                    <a:pt x="346" y="3651"/>
                  </a:cubicBezTo>
                  <a:cubicBezTo>
                    <a:pt x="429" y="3604"/>
                    <a:pt x="465" y="3568"/>
                    <a:pt x="477" y="3484"/>
                  </a:cubicBezTo>
                  <a:cubicBezTo>
                    <a:pt x="489" y="3437"/>
                    <a:pt x="465" y="3377"/>
                    <a:pt x="429" y="3365"/>
                  </a:cubicBezTo>
                  <a:cubicBezTo>
                    <a:pt x="417" y="3365"/>
                    <a:pt x="417" y="3353"/>
                    <a:pt x="405" y="3353"/>
                  </a:cubicBezTo>
                  <a:cubicBezTo>
                    <a:pt x="401" y="3346"/>
                    <a:pt x="396" y="3343"/>
                    <a:pt x="390" y="3343"/>
                  </a:cubicBezTo>
                  <a:cubicBezTo>
                    <a:pt x="379" y="3343"/>
                    <a:pt x="366" y="3353"/>
                    <a:pt x="358" y="3353"/>
                  </a:cubicBezTo>
                  <a:cubicBezTo>
                    <a:pt x="512" y="2961"/>
                    <a:pt x="774" y="2008"/>
                    <a:pt x="810" y="1877"/>
                  </a:cubicBezTo>
                  <a:cubicBezTo>
                    <a:pt x="953" y="1294"/>
                    <a:pt x="1120" y="698"/>
                    <a:pt x="1263" y="115"/>
                  </a:cubicBezTo>
                  <a:cubicBezTo>
                    <a:pt x="1283" y="46"/>
                    <a:pt x="1232" y="1"/>
                    <a:pt x="1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09" name="Google Shape;8709;p34"/>
            <p:cNvSpPr/>
            <p:nvPr/>
          </p:nvSpPr>
          <p:spPr>
            <a:xfrm>
              <a:off x="4610800" y="2055000"/>
              <a:ext cx="26475" cy="68650"/>
            </a:xfrm>
            <a:custGeom>
              <a:avLst/>
              <a:gdLst/>
              <a:ahLst/>
              <a:cxnLst/>
              <a:rect l="l" t="t" r="r" b="b"/>
              <a:pathLst>
                <a:path w="1059" h="2746" extrusionOk="0">
                  <a:moveTo>
                    <a:pt x="934" y="1"/>
                  </a:moveTo>
                  <a:cubicBezTo>
                    <a:pt x="897" y="1"/>
                    <a:pt x="859" y="20"/>
                    <a:pt x="841" y="66"/>
                  </a:cubicBezTo>
                  <a:cubicBezTo>
                    <a:pt x="722" y="494"/>
                    <a:pt x="591" y="935"/>
                    <a:pt x="448" y="1364"/>
                  </a:cubicBezTo>
                  <a:cubicBezTo>
                    <a:pt x="293" y="1792"/>
                    <a:pt x="91" y="2209"/>
                    <a:pt x="8" y="2638"/>
                  </a:cubicBezTo>
                  <a:cubicBezTo>
                    <a:pt x="0" y="2699"/>
                    <a:pt x="42" y="2745"/>
                    <a:pt x="88" y="2745"/>
                  </a:cubicBezTo>
                  <a:cubicBezTo>
                    <a:pt x="114" y="2745"/>
                    <a:pt x="141" y="2731"/>
                    <a:pt x="163" y="2697"/>
                  </a:cubicBezTo>
                  <a:cubicBezTo>
                    <a:pt x="639" y="1983"/>
                    <a:pt x="817" y="935"/>
                    <a:pt x="1044" y="125"/>
                  </a:cubicBezTo>
                  <a:cubicBezTo>
                    <a:pt x="1058" y="52"/>
                    <a:pt x="996" y="1"/>
                    <a:pt x="934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10" name="Google Shape;8710;p34"/>
            <p:cNvSpPr/>
            <p:nvPr/>
          </p:nvSpPr>
          <p:spPr>
            <a:xfrm>
              <a:off x="4003350" y="3190950"/>
              <a:ext cx="63825" cy="13425"/>
            </a:xfrm>
            <a:custGeom>
              <a:avLst/>
              <a:gdLst/>
              <a:ahLst/>
              <a:cxnLst/>
              <a:rect l="l" t="t" r="r" b="b"/>
              <a:pathLst>
                <a:path w="2553" h="537" extrusionOk="0">
                  <a:moveTo>
                    <a:pt x="161" y="0"/>
                  </a:moveTo>
                  <a:cubicBezTo>
                    <a:pt x="46" y="0"/>
                    <a:pt x="1" y="172"/>
                    <a:pt x="124" y="217"/>
                  </a:cubicBezTo>
                  <a:cubicBezTo>
                    <a:pt x="686" y="369"/>
                    <a:pt x="1347" y="537"/>
                    <a:pt x="1967" y="537"/>
                  </a:cubicBezTo>
                  <a:cubicBezTo>
                    <a:pt x="2122" y="537"/>
                    <a:pt x="2274" y="526"/>
                    <a:pt x="2422" y="502"/>
                  </a:cubicBezTo>
                  <a:cubicBezTo>
                    <a:pt x="2553" y="467"/>
                    <a:pt x="2553" y="241"/>
                    <a:pt x="2422" y="229"/>
                  </a:cubicBezTo>
                  <a:cubicBezTo>
                    <a:pt x="1672" y="121"/>
                    <a:pt x="934" y="169"/>
                    <a:pt x="184" y="2"/>
                  </a:cubicBezTo>
                  <a:cubicBezTo>
                    <a:pt x="176" y="1"/>
                    <a:pt x="169" y="0"/>
                    <a:pt x="16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11" name="Google Shape;8711;p34"/>
            <p:cNvSpPr/>
            <p:nvPr/>
          </p:nvSpPr>
          <p:spPr>
            <a:xfrm>
              <a:off x="4021800" y="3173675"/>
              <a:ext cx="52825" cy="14100"/>
            </a:xfrm>
            <a:custGeom>
              <a:avLst/>
              <a:gdLst/>
              <a:ahLst/>
              <a:cxnLst/>
              <a:rect l="l" t="t" r="r" b="b"/>
              <a:pathLst>
                <a:path w="2113" h="564" extrusionOk="0">
                  <a:moveTo>
                    <a:pt x="137" y="1"/>
                  </a:moveTo>
                  <a:cubicBezTo>
                    <a:pt x="35" y="1"/>
                    <a:pt x="0" y="148"/>
                    <a:pt x="101" y="181"/>
                  </a:cubicBezTo>
                  <a:cubicBezTo>
                    <a:pt x="614" y="349"/>
                    <a:pt x="1220" y="563"/>
                    <a:pt x="1772" y="563"/>
                  </a:cubicBezTo>
                  <a:cubicBezTo>
                    <a:pt x="1847" y="563"/>
                    <a:pt x="1921" y="559"/>
                    <a:pt x="1994" y="551"/>
                  </a:cubicBezTo>
                  <a:cubicBezTo>
                    <a:pt x="2077" y="539"/>
                    <a:pt x="2113" y="420"/>
                    <a:pt x="2017" y="384"/>
                  </a:cubicBezTo>
                  <a:cubicBezTo>
                    <a:pt x="1720" y="301"/>
                    <a:pt x="1398" y="277"/>
                    <a:pt x="1089" y="217"/>
                  </a:cubicBezTo>
                  <a:cubicBezTo>
                    <a:pt x="767" y="158"/>
                    <a:pt x="458" y="86"/>
                    <a:pt x="160" y="3"/>
                  </a:cubicBezTo>
                  <a:cubicBezTo>
                    <a:pt x="152" y="1"/>
                    <a:pt x="145" y="1"/>
                    <a:pt x="137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12" name="Google Shape;8712;p34"/>
            <p:cNvSpPr/>
            <p:nvPr/>
          </p:nvSpPr>
          <p:spPr>
            <a:xfrm>
              <a:off x="4043850" y="3161775"/>
              <a:ext cx="39125" cy="12225"/>
            </a:xfrm>
            <a:custGeom>
              <a:avLst/>
              <a:gdLst/>
              <a:ahLst/>
              <a:cxnLst/>
              <a:rect l="l" t="t" r="r" b="b"/>
              <a:pathLst>
                <a:path w="1565" h="489" extrusionOk="0">
                  <a:moveTo>
                    <a:pt x="186" y="1"/>
                  </a:moveTo>
                  <a:cubicBezTo>
                    <a:pt x="57" y="1"/>
                    <a:pt x="0" y="206"/>
                    <a:pt x="147" y="229"/>
                  </a:cubicBezTo>
                  <a:cubicBezTo>
                    <a:pt x="373" y="288"/>
                    <a:pt x="635" y="336"/>
                    <a:pt x="873" y="396"/>
                  </a:cubicBezTo>
                  <a:cubicBezTo>
                    <a:pt x="1038" y="434"/>
                    <a:pt x="1202" y="489"/>
                    <a:pt x="1366" y="489"/>
                  </a:cubicBezTo>
                  <a:cubicBezTo>
                    <a:pt x="1404" y="489"/>
                    <a:pt x="1443" y="486"/>
                    <a:pt x="1481" y="479"/>
                  </a:cubicBezTo>
                  <a:cubicBezTo>
                    <a:pt x="1564" y="455"/>
                    <a:pt x="1564" y="324"/>
                    <a:pt x="1516" y="276"/>
                  </a:cubicBezTo>
                  <a:cubicBezTo>
                    <a:pt x="1338" y="157"/>
                    <a:pt x="1112" y="157"/>
                    <a:pt x="897" y="122"/>
                  </a:cubicBezTo>
                  <a:cubicBezTo>
                    <a:pt x="659" y="74"/>
                    <a:pt x="445" y="38"/>
                    <a:pt x="207" y="3"/>
                  </a:cubicBezTo>
                  <a:cubicBezTo>
                    <a:pt x="200" y="1"/>
                    <a:pt x="193" y="1"/>
                    <a:pt x="18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13" name="Google Shape;8713;p34"/>
            <p:cNvSpPr/>
            <p:nvPr/>
          </p:nvSpPr>
          <p:spPr>
            <a:xfrm>
              <a:off x="4062500" y="3141275"/>
              <a:ext cx="18425" cy="7875"/>
            </a:xfrm>
            <a:custGeom>
              <a:avLst/>
              <a:gdLst/>
              <a:ahLst/>
              <a:cxnLst/>
              <a:rect l="l" t="t" r="r" b="b"/>
              <a:pathLst>
                <a:path w="737" h="315" extrusionOk="0">
                  <a:moveTo>
                    <a:pt x="139" y="0"/>
                  </a:moveTo>
                  <a:cubicBezTo>
                    <a:pt x="30" y="0"/>
                    <a:pt x="0" y="157"/>
                    <a:pt x="104" y="192"/>
                  </a:cubicBezTo>
                  <a:cubicBezTo>
                    <a:pt x="258" y="239"/>
                    <a:pt x="425" y="263"/>
                    <a:pt x="568" y="311"/>
                  </a:cubicBezTo>
                  <a:cubicBezTo>
                    <a:pt x="578" y="314"/>
                    <a:pt x="587" y="315"/>
                    <a:pt x="596" y="315"/>
                  </a:cubicBezTo>
                  <a:cubicBezTo>
                    <a:pt x="696" y="315"/>
                    <a:pt x="737" y="142"/>
                    <a:pt x="628" y="120"/>
                  </a:cubicBezTo>
                  <a:cubicBezTo>
                    <a:pt x="473" y="73"/>
                    <a:pt x="318" y="49"/>
                    <a:pt x="151" y="1"/>
                  </a:cubicBezTo>
                  <a:cubicBezTo>
                    <a:pt x="147" y="1"/>
                    <a:pt x="143" y="0"/>
                    <a:pt x="13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14" name="Google Shape;8714;p34"/>
            <p:cNvSpPr/>
            <p:nvPr/>
          </p:nvSpPr>
          <p:spPr>
            <a:xfrm>
              <a:off x="4076400" y="3131175"/>
              <a:ext cx="2700" cy="2400"/>
            </a:xfrm>
            <a:custGeom>
              <a:avLst/>
              <a:gdLst/>
              <a:ahLst/>
              <a:cxnLst/>
              <a:rect l="l" t="t" r="r" b="b"/>
              <a:pathLst>
                <a:path w="108" h="96" extrusionOk="0">
                  <a:moveTo>
                    <a:pt x="48" y="0"/>
                  </a:moveTo>
                  <a:cubicBezTo>
                    <a:pt x="0" y="0"/>
                    <a:pt x="0" y="96"/>
                    <a:pt x="48" y="96"/>
                  </a:cubicBezTo>
                  <a:cubicBezTo>
                    <a:pt x="107" y="96"/>
                    <a:pt x="107" y="0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15" name="Google Shape;8715;p34"/>
            <p:cNvSpPr/>
            <p:nvPr/>
          </p:nvSpPr>
          <p:spPr>
            <a:xfrm>
              <a:off x="4077275" y="3126100"/>
              <a:ext cx="625" cy="625"/>
            </a:xfrm>
            <a:custGeom>
              <a:avLst/>
              <a:gdLst/>
              <a:ahLst/>
              <a:cxnLst/>
              <a:rect l="l" t="t" r="r" b="b"/>
              <a:pathLst>
                <a:path w="25" h="25" extrusionOk="0">
                  <a:moveTo>
                    <a:pt x="13" y="1"/>
                  </a:moveTo>
                  <a:cubicBezTo>
                    <a:pt x="1" y="1"/>
                    <a:pt x="1" y="25"/>
                    <a:pt x="13" y="25"/>
                  </a:cubicBezTo>
                  <a:cubicBezTo>
                    <a:pt x="25" y="25"/>
                    <a:pt x="25" y="1"/>
                    <a:pt x="1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16" name="Google Shape;8716;p34"/>
            <p:cNvSpPr/>
            <p:nvPr/>
          </p:nvSpPr>
          <p:spPr>
            <a:xfrm>
              <a:off x="4309750" y="2626950"/>
              <a:ext cx="4500" cy="3575"/>
            </a:xfrm>
            <a:custGeom>
              <a:avLst/>
              <a:gdLst/>
              <a:ahLst/>
              <a:cxnLst/>
              <a:rect l="l" t="t" r="r" b="b"/>
              <a:pathLst>
                <a:path w="180" h="143" extrusionOk="0">
                  <a:moveTo>
                    <a:pt x="84" y="0"/>
                  </a:moveTo>
                  <a:cubicBezTo>
                    <a:pt x="1" y="0"/>
                    <a:pt x="1" y="143"/>
                    <a:pt x="84" y="143"/>
                  </a:cubicBezTo>
                  <a:cubicBezTo>
                    <a:pt x="179" y="143"/>
                    <a:pt x="179" y="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17" name="Google Shape;8717;p34"/>
            <p:cNvSpPr/>
            <p:nvPr/>
          </p:nvSpPr>
          <p:spPr>
            <a:xfrm>
              <a:off x="4093325" y="2379900"/>
              <a:ext cx="147700" cy="48350"/>
            </a:xfrm>
            <a:custGeom>
              <a:avLst/>
              <a:gdLst/>
              <a:ahLst/>
              <a:cxnLst/>
              <a:rect l="l" t="t" r="r" b="b"/>
              <a:pathLst>
                <a:path w="5908" h="1934" extrusionOk="0">
                  <a:moveTo>
                    <a:pt x="178" y="1"/>
                  </a:moveTo>
                  <a:cubicBezTo>
                    <a:pt x="64" y="1"/>
                    <a:pt x="0" y="169"/>
                    <a:pt x="109" y="238"/>
                  </a:cubicBezTo>
                  <a:cubicBezTo>
                    <a:pt x="1688" y="1238"/>
                    <a:pt x="3537" y="1934"/>
                    <a:pt x="5420" y="1934"/>
                  </a:cubicBezTo>
                  <a:cubicBezTo>
                    <a:pt x="5511" y="1934"/>
                    <a:pt x="5602" y="1932"/>
                    <a:pt x="5693" y="1929"/>
                  </a:cubicBezTo>
                  <a:cubicBezTo>
                    <a:pt x="5907" y="1905"/>
                    <a:pt x="5907" y="1631"/>
                    <a:pt x="5693" y="1595"/>
                  </a:cubicBezTo>
                  <a:cubicBezTo>
                    <a:pt x="3728" y="1405"/>
                    <a:pt x="1978" y="1036"/>
                    <a:pt x="252" y="24"/>
                  </a:cubicBezTo>
                  <a:cubicBezTo>
                    <a:pt x="226" y="8"/>
                    <a:pt x="201" y="1"/>
                    <a:pt x="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18" name="Google Shape;8718;p34"/>
            <p:cNvSpPr/>
            <p:nvPr/>
          </p:nvSpPr>
          <p:spPr>
            <a:xfrm>
              <a:off x="4150575" y="2380275"/>
              <a:ext cx="90725" cy="30950"/>
            </a:xfrm>
            <a:custGeom>
              <a:avLst/>
              <a:gdLst/>
              <a:ahLst/>
              <a:cxnLst/>
              <a:rect l="l" t="t" r="r" b="b"/>
              <a:pathLst>
                <a:path w="3629" h="1238" extrusionOk="0">
                  <a:moveTo>
                    <a:pt x="150" y="0"/>
                  </a:moveTo>
                  <a:cubicBezTo>
                    <a:pt x="61" y="0"/>
                    <a:pt x="1" y="132"/>
                    <a:pt x="105" y="164"/>
                  </a:cubicBezTo>
                  <a:cubicBezTo>
                    <a:pt x="1153" y="640"/>
                    <a:pt x="2343" y="1116"/>
                    <a:pt x="3522" y="1235"/>
                  </a:cubicBezTo>
                  <a:cubicBezTo>
                    <a:pt x="3530" y="1237"/>
                    <a:pt x="3537" y="1238"/>
                    <a:pt x="3543" y="1238"/>
                  </a:cubicBezTo>
                  <a:cubicBezTo>
                    <a:pt x="3629" y="1238"/>
                    <a:pt x="3624" y="1102"/>
                    <a:pt x="3558" y="1080"/>
                  </a:cubicBezTo>
                  <a:cubicBezTo>
                    <a:pt x="2427" y="723"/>
                    <a:pt x="1296" y="485"/>
                    <a:pt x="188" y="9"/>
                  </a:cubicBezTo>
                  <a:cubicBezTo>
                    <a:pt x="175" y="3"/>
                    <a:pt x="162" y="0"/>
                    <a:pt x="150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19" name="Google Shape;8719;p34"/>
            <p:cNvSpPr/>
            <p:nvPr/>
          </p:nvSpPr>
          <p:spPr>
            <a:xfrm>
              <a:off x="4171325" y="2364800"/>
              <a:ext cx="67025" cy="23750"/>
            </a:xfrm>
            <a:custGeom>
              <a:avLst/>
              <a:gdLst/>
              <a:ahLst/>
              <a:cxnLst/>
              <a:rect l="l" t="t" r="r" b="b"/>
              <a:pathLst>
                <a:path w="2681" h="950" extrusionOk="0">
                  <a:moveTo>
                    <a:pt x="132" y="1"/>
                  </a:moveTo>
                  <a:cubicBezTo>
                    <a:pt x="46" y="1"/>
                    <a:pt x="0" y="145"/>
                    <a:pt x="85" y="187"/>
                  </a:cubicBezTo>
                  <a:cubicBezTo>
                    <a:pt x="847" y="521"/>
                    <a:pt x="1728" y="902"/>
                    <a:pt x="2573" y="949"/>
                  </a:cubicBezTo>
                  <a:cubicBezTo>
                    <a:pt x="2680" y="949"/>
                    <a:pt x="2680" y="818"/>
                    <a:pt x="2609" y="771"/>
                  </a:cubicBezTo>
                  <a:cubicBezTo>
                    <a:pt x="1799" y="473"/>
                    <a:pt x="966" y="330"/>
                    <a:pt x="168" y="9"/>
                  </a:cubicBezTo>
                  <a:cubicBezTo>
                    <a:pt x="155" y="3"/>
                    <a:pt x="144" y="1"/>
                    <a:pt x="13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20" name="Google Shape;8720;p34"/>
            <p:cNvSpPr/>
            <p:nvPr/>
          </p:nvSpPr>
          <p:spPr>
            <a:xfrm>
              <a:off x="4193850" y="2359000"/>
              <a:ext cx="44775" cy="12025"/>
            </a:xfrm>
            <a:custGeom>
              <a:avLst/>
              <a:gdLst/>
              <a:ahLst/>
              <a:cxnLst/>
              <a:rect l="l" t="t" r="r" b="b"/>
              <a:pathLst>
                <a:path w="1791" h="481" extrusionOk="0">
                  <a:moveTo>
                    <a:pt x="163" y="1"/>
                  </a:moveTo>
                  <a:cubicBezTo>
                    <a:pt x="47" y="1"/>
                    <a:pt x="0" y="184"/>
                    <a:pt x="124" y="229"/>
                  </a:cubicBezTo>
                  <a:cubicBezTo>
                    <a:pt x="509" y="369"/>
                    <a:pt x="945" y="481"/>
                    <a:pt x="1364" y="481"/>
                  </a:cubicBezTo>
                  <a:cubicBezTo>
                    <a:pt x="1476" y="481"/>
                    <a:pt x="1587" y="473"/>
                    <a:pt x="1696" y="455"/>
                  </a:cubicBezTo>
                  <a:cubicBezTo>
                    <a:pt x="1791" y="443"/>
                    <a:pt x="1791" y="288"/>
                    <a:pt x="1696" y="276"/>
                  </a:cubicBezTo>
                  <a:cubicBezTo>
                    <a:pt x="1196" y="181"/>
                    <a:pt x="696" y="169"/>
                    <a:pt x="184" y="3"/>
                  </a:cubicBezTo>
                  <a:cubicBezTo>
                    <a:pt x="176" y="1"/>
                    <a:pt x="169" y="1"/>
                    <a:pt x="16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21" name="Google Shape;8721;p34"/>
            <p:cNvSpPr/>
            <p:nvPr/>
          </p:nvSpPr>
          <p:spPr>
            <a:xfrm>
              <a:off x="4205050" y="2341925"/>
              <a:ext cx="31550" cy="11300"/>
            </a:xfrm>
            <a:custGeom>
              <a:avLst/>
              <a:gdLst/>
              <a:ahLst/>
              <a:cxnLst/>
              <a:rect l="l" t="t" r="r" b="b"/>
              <a:pathLst>
                <a:path w="1262" h="452" extrusionOk="0">
                  <a:moveTo>
                    <a:pt x="159" y="0"/>
                  </a:moveTo>
                  <a:cubicBezTo>
                    <a:pt x="36" y="0"/>
                    <a:pt x="0" y="190"/>
                    <a:pt x="140" y="233"/>
                  </a:cubicBezTo>
                  <a:cubicBezTo>
                    <a:pt x="450" y="316"/>
                    <a:pt x="760" y="412"/>
                    <a:pt x="1069" y="447"/>
                  </a:cubicBezTo>
                  <a:cubicBezTo>
                    <a:pt x="1081" y="450"/>
                    <a:pt x="1092" y="452"/>
                    <a:pt x="1102" y="452"/>
                  </a:cubicBezTo>
                  <a:cubicBezTo>
                    <a:pt x="1220" y="452"/>
                    <a:pt x="1261" y="278"/>
                    <a:pt x="1141" y="245"/>
                  </a:cubicBezTo>
                  <a:cubicBezTo>
                    <a:pt x="843" y="138"/>
                    <a:pt x="510" y="78"/>
                    <a:pt x="200" y="7"/>
                  </a:cubicBezTo>
                  <a:cubicBezTo>
                    <a:pt x="185" y="2"/>
                    <a:pt x="172" y="0"/>
                    <a:pt x="15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22" name="Google Shape;8722;p34"/>
            <p:cNvSpPr/>
            <p:nvPr/>
          </p:nvSpPr>
          <p:spPr>
            <a:xfrm>
              <a:off x="4226100" y="2321250"/>
              <a:ext cx="7475" cy="5975"/>
            </a:xfrm>
            <a:custGeom>
              <a:avLst/>
              <a:gdLst/>
              <a:ahLst/>
              <a:cxnLst/>
              <a:rect l="l" t="t" r="r" b="b"/>
              <a:pathLst>
                <a:path w="299" h="239" extrusionOk="0">
                  <a:moveTo>
                    <a:pt x="144" y="0"/>
                  </a:moveTo>
                  <a:cubicBezTo>
                    <a:pt x="1" y="0"/>
                    <a:pt x="1" y="239"/>
                    <a:pt x="144" y="239"/>
                  </a:cubicBezTo>
                  <a:cubicBezTo>
                    <a:pt x="299" y="239"/>
                    <a:pt x="299" y="0"/>
                    <a:pt x="14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23" name="Google Shape;8723;p34"/>
            <p:cNvSpPr/>
            <p:nvPr/>
          </p:nvSpPr>
          <p:spPr>
            <a:xfrm>
              <a:off x="4794325" y="3185650"/>
              <a:ext cx="51825" cy="8550"/>
            </a:xfrm>
            <a:custGeom>
              <a:avLst/>
              <a:gdLst/>
              <a:ahLst/>
              <a:cxnLst/>
              <a:rect l="l" t="t" r="r" b="b"/>
              <a:pathLst>
                <a:path w="2073" h="342" extrusionOk="0">
                  <a:moveTo>
                    <a:pt x="156" y="0"/>
                  </a:moveTo>
                  <a:cubicBezTo>
                    <a:pt x="1" y="0"/>
                    <a:pt x="1" y="238"/>
                    <a:pt x="156" y="238"/>
                  </a:cubicBezTo>
                  <a:cubicBezTo>
                    <a:pt x="650" y="268"/>
                    <a:pt x="1152" y="341"/>
                    <a:pt x="1641" y="341"/>
                  </a:cubicBezTo>
                  <a:cubicBezTo>
                    <a:pt x="1730" y="341"/>
                    <a:pt x="1818" y="339"/>
                    <a:pt x="1906" y="333"/>
                  </a:cubicBezTo>
                  <a:cubicBezTo>
                    <a:pt x="2025" y="333"/>
                    <a:pt x="2073" y="131"/>
                    <a:pt x="1942" y="119"/>
                  </a:cubicBezTo>
                  <a:cubicBezTo>
                    <a:pt x="1358" y="24"/>
                    <a:pt x="751" y="24"/>
                    <a:pt x="15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24" name="Google Shape;8724;p34"/>
            <p:cNvSpPr/>
            <p:nvPr/>
          </p:nvSpPr>
          <p:spPr>
            <a:xfrm>
              <a:off x="4815475" y="3159150"/>
              <a:ext cx="27400" cy="5675"/>
            </a:xfrm>
            <a:custGeom>
              <a:avLst/>
              <a:gdLst/>
              <a:ahLst/>
              <a:cxnLst/>
              <a:rect l="l" t="t" r="r" b="b"/>
              <a:pathLst>
                <a:path w="1096" h="227" extrusionOk="0">
                  <a:moveTo>
                    <a:pt x="941" y="0"/>
                  </a:moveTo>
                  <a:cubicBezTo>
                    <a:pt x="679" y="0"/>
                    <a:pt x="393" y="0"/>
                    <a:pt x="131" y="12"/>
                  </a:cubicBezTo>
                  <a:cubicBezTo>
                    <a:pt x="128" y="12"/>
                    <a:pt x="124" y="12"/>
                    <a:pt x="120" y="12"/>
                  </a:cubicBezTo>
                  <a:cubicBezTo>
                    <a:pt x="0" y="12"/>
                    <a:pt x="4" y="203"/>
                    <a:pt x="131" y="203"/>
                  </a:cubicBezTo>
                  <a:cubicBezTo>
                    <a:pt x="393" y="203"/>
                    <a:pt x="679" y="203"/>
                    <a:pt x="941" y="227"/>
                  </a:cubicBezTo>
                  <a:cubicBezTo>
                    <a:pt x="1096" y="227"/>
                    <a:pt x="1096" y="0"/>
                    <a:pt x="94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25" name="Google Shape;8725;p34"/>
            <p:cNvSpPr/>
            <p:nvPr/>
          </p:nvSpPr>
          <p:spPr>
            <a:xfrm>
              <a:off x="4832450" y="3141875"/>
              <a:ext cx="15775" cy="10750"/>
            </a:xfrm>
            <a:custGeom>
              <a:avLst/>
              <a:gdLst/>
              <a:ahLst/>
              <a:cxnLst/>
              <a:rect l="l" t="t" r="r" b="b"/>
              <a:pathLst>
                <a:path w="631" h="430" extrusionOk="0">
                  <a:moveTo>
                    <a:pt x="381" y="0"/>
                  </a:moveTo>
                  <a:cubicBezTo>
                    <a:pt x="358" y="0"/>
                    <a:pt x="333" y="11"/>
                    <a:pt x="310" y="37"/>
                  </a:cubicBezTo>
                  <a:lnTo>
                    <a:pt x="190" y="156"/>
                  </a:lnTo>
                  <a:cubicBezTo>
                    <a:pt x="167" y="179"/>
                    <a:pt x="167" y="191"/>
                    <a:pt x="167" y="227"/>
                  </a:cubicBezTo>
                  <a:lnTo>
                    <a:pt x="131" y="227"/>
                  </a:lnTo>
                  <a:cubicBezTo>
                    <a:pt x="127" y="227"/>
                    <a:pt x="124" y="227"/>
                    <a:pt x="121" y="227"/>
                  </a:cubicBezTo>
                  <a:cubicBezTo>
                    <a:pt x="0" y="227"/>
                    <a:pt x="4" y="430"/>
                    <a:pt x="155" y="430"/>
                  </a:cubicBezTo>
                  <a:cubicBezTo>
                    <a:pt x="262" y="430"/>
                    <a:pt x="381" y="430"/>
                    <a:pt x="512" y="418"/>
                  </a:cubicBezTo>
                  <a:cubicBezTo>
                    <a:pt x="631" y="406"/>
                    <a:pt x="631" y="239"/>
                    <a:pt x="512" y="227"/>
                  </a:cubicBezTo>
                  <a:lnTo>
                    <a:pt x="393" y="227"/>
                  </a:lnTo>
                  <a:lnTo>
                    <a:pt x="452" y="168"/>
                  </a:lnTo>
                  <a:cubicBezTo>
                    <a:pt x="516" y="104"/>
                    <a:pt x="456" y="0"/>
                    <a:pt x="38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26" name="Google Shape;8726;p34"/>
            <p:cNvSpPr/>
            <p:nvPr/>
          </p:nvSpPr>
          <p:spPr>
            <a:xfrm>
              <a:off x="4797025" y="2262875"/>
              <a:ext cx="42875" cy="8975"/>
            </a:xfrm>
            <a:custGeom>
              <a:avLst/>
              <a:gdLst/>
              <a:ahLst/>
              <a:cxnLst/>
              <a:rect l="l" t="t" r="r" b="b"/>
              <a:pathLst>
                <a:path w="1715" h="359" extrusionOk="0">
                  <a:moveTo>
                    <a:pt x="124" y="0"/>
                  </a:moveTo>
                  <a:cubicBezTo>
                    <a:pt x="0" y="0"/>
                    <a:pt x="7" y="217"/>
                    <a:pt x="155" y="240"/>
                  </a:cubicBezTo>
                  <a:cubicBezTo>
                    <a:pt x="607" y="276"/>
                    <a:pt x="1084" y="335"/>
                    <a:pt x="1548" y="359"/>
                  </a:cubicBezTo>
                  <a:cubicBezTo>
                    <a:pt x="1691" y="359"/>
                    <a:pt x="1715" y="145"/>
                    <a:pt x="1584" y="121"/>
                  </a:cubicBezTo>
                  <a:cubicBezTo>
                    <a:pt x="1107" y="38"/>
                    <a:pt x="631" y="26"/>
                    <a:pt x="143" y="2"/>
                  </a:cubicBezTo>
                  <a:cubicBezTo>
                    <a:pt x="136" y="1"/>
                    <a:pt x="130" y="0"/>
                    <a:pt x="12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27" name="Google Shape;8727;p34"/>
            <p:cNvSpPr/>
            <p:nvPr/>
          </p:nvSpPr>
          <p:spPr>
            <a:xfrm>
              <a:off x="4814575" y="2250075"/>
              <a:ext cx="31575" cy="7250"/>
            </a:xfrm>
            <a:custGeom>
              <a:avLst/>
              <a:gdLst/>
              <a:ahLst/>
              <a:cxnLst/>
              <a:rect l="l" t="t" r="r" b="b"/>
              <a:pathLst>
                <a:path w="1263" h="290" extrusionOk="0">
                  <a:moveTo>
                    <a:pt x="703" y="0"/>
                  </a:moveTo>
                  <a:cubicBezTo>
                    <a:pt x="525" y="0"/>
                    <a:pt x="346" y="7"/>
                    <a:pt x="167" y="14"/>
                  </a:cubicBezTo>
                  <a:cubicBezTo>
                    <a:pt x="1" y="14"/>
                    <a:pt x="1" y="276"/>
                    <a:pt x="167" y="276"/>
                  </a:cubicBezTo>
                  <a:cubicBezTo>
                    <a:pt x="346" y="283"/>
                    <a:pt x="525" y="289"/>
                    <a:pt x="703" y="289"/>
                  </a:cubicBezTo>
                  <a:cubicBezTo>
                    <a:pt x="834" y="289"/>
                    <a:pt x="965" y="286"/>
                    <a:pt x="1096" y="276"/>
                  </a:cubicBezTo>
                  <a:cubicBezTo>
                    <a:pt x="1263" y="252"/>
                    <a:pt x="1263" y="38"/>
                    <a:pt x="1096" y="14"/>
                  </a:cubicBezTo>
                  <a:cubicBezTo>
                    <a:pt x="965" y="4"/>
                    <a:pt x="834" y="0"/>
                    <a:pt x="703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28" name="Google Shape;8728;p34"/>
            <p:cNvSpPr/>
            <p:nvPr/>
          </p:nvSpPr>
          <p:spPr>
            <a:xfrm>
              <a:off x="4826575" y="2238850"/>
              <a:ext cx="15825" cy="7775"/>
            </a:xfrm>
            <a:custGeom>
              <a:avLst/>
              <a:gdLst/>
              <a:ahLst/>
              <a:cxnLst/>
              <a:rect l="l" t="t" r="r" b="b"/>
              <a:pathLst>
                <a:path w="633" h="311" extrusionOk="0">
                  <a:moveTo>
                    <a:pt x="146" y="1"/>
                  </a:moveTo>
                  <a:cubicBezTo>
                    <a:pt x="43" y="1"/>
                    <a:pt x="1" y="192"/>
                    <a:pt x="128" y="213"/>
                  </a:cubicBezTo>
                  <a:lnTo>
                    <a:pt x="485" y="308"/>
                  </a:lnTo>
                  <a:cubicBezTo>
                    <a:pt x="493" y="310"/>
                    <a:pt x="500" y="310"/>
                    <a:pt x="508" y="310"/>
                  </a:cubicBezTo>
                  <a:cubicBezTo>
                    <a:pt x="608" y="310"/>
                    <a:pt x="633" y="164"/>
                    <a:pt x="533" y="141"/>
                  </a:cubicBezTo>
                  <a:cubicBezTo>
                    <a:pt x="414" y="94"/>
                    <a:pt x="306" y="46"/>
                    <a:pt x="187" y="10"/>
                  </a:cubicBezTo>
                  <a:cubicBezTo>
                    <a:pt x="173" y="4"/>
                    <a:pt x="159" y="1"/>
                    <a:pt x="14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29" name="Google Shape;8729;p34"/>
            <p:cNvSpPr/>
            <p:nvPr/>
          </p:nvSpPr>
          <p:spPr>
            <a:xfrm>
              <a:off x="4841075" y="2229875"/>
              <a:ext cx="7750" cy="6275"/>
            </a:xfrm>
            <a:custGeom>
              <a:avLst/>
              <a:gdLst/>
              <a:ahLst/>
              <a:cxnLst/>
              <a:rect l="l" t="t" r="r" b="b"/>
              <a:pathLst>
                <a:path w="310" h="251" extrusionOk="0">
                  <a:moveTo>
                    <a:pt x="167" y="0"/>
                  </a:moveTo>
                  <a:cubicBezTo>
                    <a:pt x="0" y="24"/>
                    <a:pt x="0" y="250"/>
                    <a:pt x="167" y="250"/>
                  </a:cubicBezTo>
                  <a:cubicBezTo>
                    <a:pt x="310" y="250"/>
                    <a:pt x="310" y="0"/>
                    <a:pt x="167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30" name="Google Shape;8730;p34"/>
            <p:cNvSpPr/>
            <p:nvPr/>
          </p:nvSpPr>
          <p:spPr>
            <a:xfrm>
              <a:off x="4920950" y="2150925"/>
              <a:ext cx="170925" cy="119875"/>
            </a:xfrm>
            <a:custGeom>
              <a:avLst/>
              <a:gdLst/>
              <a:ahLst/>
              <a:cxnLst/>
              <a:rect l="l" t="t" r="r" b="b"/>
              <a:pathLst>
                <a:path w="6837" h="4795" extrusionOk="0">
                  <a:moveTo>
                    <a:pt x="6665" y="1"/>
                  </a:moveTo>
                  <a:cubicBezTo>
                    <a:pt x="6648" y="1"/>
                    <a:pt x="6632" y="5"/>
                    <a:pt x="6616" y="15"/>
                  </a:cubicBezTo>
                  <a:cubicBezTo>
                    <a:pt x="4330" y="1337"/>
                    <a:pt x="2223" y="3087"/>
                    <a:pt x="79" y="4623"/>
                  </a:cubicBezTo>
                  <a:cubicBezTo>
                    <a:pt x="1" y="4672"/>
                    <a:pt x="52" y="4795"/>
                    <a:pt x="120" y="4795"/>
                  </a:cubicBezTo>
                  <a:cubicBezTo>
                    <a:pt x="134" y="4795"/>
                    <a:pt x="149" y="4790"/>
                    <a:pt x="163" y="4777"/>
                  </a:cubicBezTo>
                  <a:cubicBezTo>
                    <a:pt x="2342" y="3265"/>
                    <a:pt x="4723" y="1884"/>
                    <a:pt x="6747" y="194"/>
                  </a:cubicBezTo>
                  <a:cubicBezTo>
                    <a:pt x="6837" y="114"/>
                    <a:pt x="6751" y="1"/>
                    <a:pt x="666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31" name="Google Shape;8731;p34"/>
            <p:cNvSpPr/>
            <p:nvPr/>
          </p:nvSpPr>
          <p:spPr>
            <a:xfrm>
              <a:off x="4920250" y="2271975"/>
              <a:ext cx="16100" cy="116800"/>
            </a:xfrm>
            <a:custGeom>
              <a:avLst/>
              <a:gdLst/>
              <a:ahLst/>
              <a:cxnLst/>
              <a:rect l="l" t="t" r="r" b="b"/>
              <a:pathLst>
                <a:path w="644" h="4672" extrusionOk="0">
                  <a:moveTo>
                    <a:pt x="145" y="1"/>
                  </a:moveTo>
                  <a:cubicBezTo>
                    <a:pt x="100" y="1"/>
                    <a:pt x="55" y="36"/>
                    <a:pt x="48" y="90"/>
                  </a:cubicBezTo>
                  <a:cubicBezTo>
                    <a:pt x="0" y="1317"/>
                    <a:pt x="155" y="2626"/>
                    <a:pt x="369" y="3841"/>
                  </a:cubicBezTo>
                  <a:cubicBezTo>
                    <a:pt x="369" y="4079"/>
                    <a:pt x="369" y="4317"/>
                    <a:pt x="393" y="4555"/>
                  </a:cubicBezTo>
                  <a:cubicBezTo>
                    <a:pt x="393" y="4632"/>
                    <a:pt x="447" y="4671"/>
                    <a:pt x="500" y="4671"/>
                  </a:cubicBezTo>
                  <a:cubicBezTo>
                    <a:pt x="554" y="4671"/>
                    <a:pt x="608" y="4632"/>
                    <a:pt x="608" y="4555"/>
                  </a:cubicBezTo>
                  <a:cubicBezTo>
                    <a:pt x="608" y="4412"/>
                    <a:pt x="608" y="4257"/>
                    <a:pt x="619" y="4115"/>
                  </a:cubicBezTo>
                  <a:cubicBezTo>
                    <a:pt x="619" y="4103"/>
                    <a:pt x="643" y="4103"/>
                    <a:pt x="643" y="4103"/>
                  </a:cubicBezTo>
                  <a:lnTo>
                    <a:pt x="643" y="3936"/>
                  </a:lnTo>
                  <a:cubicBezTo>
                    <a:pt x="643" y="2864"/>
                    <a:pt x="608" y="1840"/>
                    <a:pt x="596" y="793"/>
                  </a:cubicBezTo>
                  <a:cubicBezTo>
                    <a:pt x="596" y="727"/>
                    <a:pt x="548" y="694"/>
                    <a:pt x="500" y="694"/>
                  </a:cubicBezTo>
                  <a:cubicBezTo>
                    <a:pt x="453" y="694"/>
                    <a:pt x="405" y="727"/>
                    <a:pt x="405" y="793"/>
                  </a:cubicBezTo>
                  <a:lnTo>
                    <a:pt x="405" y="983"/>
                  </a:lnTo>
                  <a:cubicBezTo>
                    <a:pt x="358" y="674"/>
                    <a:pt x="298" y="364"/>
                    <a:pt x="227" y="66"/>
                  </a:cubicBezTo>
                  <a:cubicBezTo>
                    <a:pt x="211" y="21"/>
                    <a:pt x="178" y="1"/>
                    <a:pt x="14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32" name="Google Shape;8732;p34"/>
            <p:cNvSpPr/>
            <p:nvPr/>
          </p:nvSpPr>
          <p:spPr>
            <a:xfrm>
              <a:off x="4959025" y="2152475"/>
              <a:ext cx="153525" cy="233500"/>
            </a:xfrm>
            <a:custGeom>
              <a:avLst/>
              <a:gdLst/>
              <a:ahLst/>
              <a:cxnLst/>
              <a:rect l="l" t="t" r="r" b="b"/>
              <a:pathLst>
                <a:path w="6141" h="9340" extrusionOk="0">
                  <a:moveTo>
                    <a:pt x="5849" y="1"/>
                  </a:moveTo>
                  <a:cubicBezTo>
                    <a:pt x="5816" y="1"/>
                    <a:pt x="5784" y="24"/>
                    <a:pt x="5784" y="72"/>
                  </a:cubicBezTo>
                  <a:cubicBezTo>
                    <a:pt x="5736" y="1739"/>
                    <a:pt x="5653" y="3394"/>
                    <a:pt x="5712" y="5073"/>
                  </a:cubicBezTo>
                  <a:cubicBezTo>
                    <a:pt x="5694" y="5061"/>
                    <a:pt x="5682" y="5055"/>
                    <a:pt x="5672" y="5055"/>
                  </a:cubicBezTo>
                  <a:cubicBezTo>
                    <a:pt x="5662" y="5055"/>
                    <a:pt x="5653" y="5061"/>
                    <a:pt x="5641" y="5073"/>
                  </a:cubicBezTo>
                  <a:cubicBezTo>
                    <a:pt x="3688" y="6263"/>
                    <a:pt x="1914" y="7787"/>
                    <a:pt x="80" y="9145"/>
                  </a:cubicBezTo>
                  <a:cubicBezTo>
                    <a:pt x="1" y="9204"/>
                    <a:pt x="55" y="9340"/>
                    <a:pt x="137" y="9340"/>
                  </a:cubicBezTo>
                  <a:cubicBezTo>
                    <a:pt x="153" y="9340"/>
                    <a:pt x="170" y="9335"/>
                    <a:pt x="188" y="9323"/>
                  </a:cubicBezTo>
                  <a:cubicBezTo>
                    <a:pt x="2033" y="7990"/>
                    <a:pt x="4045" y="6740"/>
                    <a:pt x="5760" y="5227"/>
                  </a:cubicBezTo>
                  <a:cubicBezTo>
                    <a:pt x="5760" y="5227"/>
                    <a:pt x="5760" y="5216"/>
                    <a:pt x="5772" y="5216"/>
                  </a:cubicBezTo>
                  <a:cubicBezTo>
                    <a:pt x="5807" y="5227"/>
                    <a:pt x="5831" y="5239"/>
                    <a:pt x="5855" y="5239"/>
                  </a:cubicBezTo>
                  <a:cubicBezTo>
                    <a:pt x="5855" y="5299"/>
                    <a:pt x="5903" y="5347"/>
                    <a:pt x="5974" y="5347"/>
                  </a:cubicBezTo>
                  <a:cubicBezTo>
                    <a:pt x="6129" y="5347"/>
                    <a:pt x="6141" y="5132"/>
                    <a:pt x="5998" y="5096"/>
                  </a:cubicBezTo>
                  <a:cubicBezTo>
                    <a:pt x="6069" y="3418"/>
                    <a:pt x="5962" y="1739"/>
                    <a:pt x="5915" y="72"/>
                  </a:cubicBezTo>
                  <a:cubicBezTo>
                    <a:pt x="5915" y="24"/>
                    <a:pt x="5882" y="1"/>
                    <a:pt x="584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" name="Rectangle: Rounded Corners 3"/>
          <p:cNvSpPr/>
          <p:nvPr/>
        </p:nvSpPr>
        <p:spPr>
          <a:xfrm>
            <a:off x="125361" y="103239"/>
            <a:ext cx="3193026" cy="46457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defRPr/>
            </a:pPr>
            <a:r>
              <a:rPr lang="en-US" sz="2400" b="1">
                <a:solidFill>
                  <a:srgbClr val="FF0000"/>
                </a:solidFill>
                <a:latin typeface="Arial" panose="020B0604020202020204"/>
              </a:rPr>
              <a:t>2. Văn học, sử học</a:t>
            </a: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sym typeface="Arial" panose="020B0604020202020204"/>
              </a:rPr>
              <a:t>.</a:t>
            </a: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5" name="Rectangle: Rounded Corners 4"/>
          <p:cNvSpPr/>
          <p:nvPr/>
        </p:nvSpPr>
        <p:spPr>
          <a:xfrm>
            <a:off x="1814051" y="774291"/>
            <a:ext cx="4881716" cy="95127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rgbClr val="FF0000"/>
                </a:solidFill>
              </a:rPr>
              <a:t>Hãy nêu các thành tựu tiêu biểu của sử học Trung Quốc thời phong kiến?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2" name="Rectangle: Rounded Corners 1"/>
          <p:cNvSpPr/>
          <p:nvPr/>
        </p:nvSpPr>
        <p:spPr>
          <a:xfrm>
            <a:off x="1704538" y="1911915"/>
            <a:ext cx="5090220" cy="2956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000">
                <a:solidFill>
                  <a:srgbClr val="0000CC"/>
                </a:solidFill>
              </a:rPr>
              <a:t>- Những thành tựu tiêu biểu của sử học Trung Quốc thời phong kiến</a:t>
            </a:r>
            <a:endParaRPr lang="vi-VN" sz="2000">
              <a:solidFill>
                <a:srgbClr val="0000CC"/>
              </a:solidFill>
            </a:endParaRPr>
          </a:p>
          <a:p>
            <a:pPr algn="just"/>
            <a:r>
              <a:rPr lang="vi-VN" sz="2000">
                <a:solidFill>
                  <a:srgbClr val="0000CC"/>
                </a:solidFill>
              </a:rPr>
              <a:t>+ Dưới thời phong kiến Trung Quốc có nhiều tác phẩm lịch sử nổi tiếng như: Hán thư, Đường thư, Tống sử, Minh sử…</a:t>
            </a:r>
            <a:endParaRPr lang="vi-VN" sz="2000">
              <a:solidFill>
                <a:srgbClr val="0000CC"/>
              </a:solidFill>
            </a:endParaRPr>
          </a:p>
          <a:p>
            <a:pPr algn="just"/>
            <a:r>
              <a:rPr lang="vi-VN" sz="2000">
                <a:solidFill>
                  <a:srgbClr val="0000CC"/>
                </a:solidFill>
              </a:rPr>
              <a:t>+ Thời Minh – Thanh còn có những bộ bách khoa đồ sộ, trong đó đáng kể là Vĩnh Lạc đại điển và Tứ khố toàn thư.</a:t>
            </a:r>
            <a:endParaRPr lang="vi-VN" sz="2000">
              <a:solidFill>
                <a:srgbClr val="0000CC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125361" y="103239"/>
            <a:ext cx="3193026" cy="46457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sym typeface="Arial" panose="020B0604020202020204"/>
              </a:rPr>
              <a:t>2. Văn học, sử học.</a:t>
            </a: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5" name="Rectangle: Rounded Corners 4"/>
          <p:cNvSpPr/>
          <p:nvPr/>
        </p:nvSpPr>
        <p:spPr>
          <a:xfrm>
            <a:off x="1153740" y="796961"/>
            <a:ext cx="4899541" cy="130523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Em có nhận xét gì về những thành tựu văn học, sử học của Trung Quốc thời phong kiến?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6" name="Rectangle: Rounded Corners 5"/>
          <p:cNvSpPr/>
          <p:nvPr/>
        </p:nvSpPr>
        <p:spPr>
          <a:xfrm>
            <a:off x="740588" y="2331341"/>
            <a:ext cx="5725847" cy="25136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>
                <a:solidFill>
                  <a:srgbClr val="0000CC"/>
                </a:solidFill>
              </a:rPr>
              <a:t>- Về văn học: Được coi là một nền văn học lớn của thế giới, đến nay, nhiều tác phẩm được dựng thành các bộ phim nổi tiếng khắp thế giới.</a:t>
            </a:r>
            <a:endParaRPr lang="en-US" sz="2400">
              <a:solidFill>
                <a:srgbClr val="0000CC"/>
              </a:solidFill>
            </a:endParaRPr>
          </a:p>
          <a:p>
            <a:pPr algn="just"/>
            <a:r>
              <a:rPr lang="en-US" sz="2400">
                <a:solidFill>
                  <a:srgbClr val="0000CC"/>
                </a:solidFill>
              </a:rPr>
              <a:t>- Về sử học: Phong cách viết sử ảnh hưởng đến nhiều quốc gia láng giềng.</a:t>
            </a:r>
            <a:endParaRPr lang="vi-VN" sz="2400">
              <a:solidFill>
                <a:srgbClr val="0000CC"/>
              </a:solidFill>
            </a:endParaRPr>
          </a:p>
        </p:txBody>
      </p:sp>
      <p:grpSp>
        <p:nvGrpSpPr>
          <p:cNvPr id="2" name="Google Shape;14308;p50"/>
          <p:cNvGrpSpPr/>
          <p:nvPr/>
        </p:nvGrpSpPr>
        <p:grpSpPr>
          <a:xfrm>
            <a:off x="6500741" y="3147126"/>
            <a:ext cx="2643259" cy="1979438"/>
            <a:chOff x="2036250" y="1507425"/>
            <a:chExt cx="2858725" cy="2214600"/>
          </a:xfrm>
        </p:grpSpPr>
        <p:sp>
          <p:nvSpPr>
            <p:cNvPr id="3" name="Google Shape;14309;p50"/>
            <p:cNvSpPr/>
            <p:nvPr/>
          </p:nvSpPr>
          <p:spPr>
            <a:xfrm>
              <a:off x="2036250" y="1507425"/>
              <a:ext cx="2858725" cy="2214600"/>
            </a:xfrm>
            <a:custGeom>
              <a:avLst/>
              <a:gdLst/>
              <a:ahLst/>
              <a:cxnLst/>
              <a:rect l="l" t="t" r="r" b="b"/>
              <a:pathLst>
                <a:path w="114349" h="88584" extrusionOk="0">
                  <a:moveTo>
                    <a:pt x="113265" y="12218"/>
                  </a:moveTo>
                  <a:cubicBezTo>
                    <a:pt x="113289" y="12313"/>
                    <a:pt x="113324" y="12384"/>
                    <a:pt x="113348" y="12468"/>
                  </a:cubicBezTo>
                  <a:cubicBezTo>
                    <a:pt x="113443" y="12670"/>
                    <a:pt x="113515" y="12908"/>
                    <a:pt x="113682" y="13051"/>
                  </a:cubicBezTo>
                  <a:cubicBezTo>
                    <a:pt x="113646" y="13170"/>
                    <a:pt x="113634" y="13277"/>
                    <a:pt x="113598" y="13396"/>
                  </a:cubicBezTo>
                  <a:cubicBezTo>
                    <a:pt x="113527" y="13456"/>
                    <a:pt x="113455" y="13527"/>
                    <a:pt x="113384" y="13587"/>
                  </a:cubicBezTo>
                  <a:cubicBezTo>
                    <a:pt x="113229" y="13706"/>
                    <a:pt x="113086" y="13825"/>
                    <a:pt x="112931" y="13956"/>
                  </a:cubicBezTo>
                  <a:cubicBezTo>
                    <a:pt x="113039" y="13384"/>
                    <a:pt x="113158" y="12801"/>
                    <a:pt x="113265" y="12218"/>
                  </a:cubicBezTo>
                  <a:close/>
                  <a:moveTo>
                    <a:pt x="113420" y="14218"/>
                  </a:moveTo>
                  <a:lnTo>
                    <a:pt x="113420" y="14218"/>
                  </a:lnTo>
                  <a:cubicBezTo>
                    <a:pt x="113229" y="15111"/>
                    <a:pt x="113039" y="15944"/>
                    <a:pt x="112860" y="16742"/>
                  </a:cubicBezTo>
                  <a:cubicBezTo>
                    <a:pt x="112646" y="16825"/>
                    <a:pt x="112491" y="16956"/>
                    <a:pt x="112312" y="17099"/>
                  </a:cubicBezTo>
                  <a:cubicBezTo>
                    <a:pt x="112491" y="16266"/>
                    <a:pt x="112646" y="15432"/>
                    <a:pt x="112812" y="14587"/>
                  </a:cubicBezTo>
                  <a:cubicBezTo>
                    <a:pt x="113027" y="14468"/>
                    <a:pt x="113229" y="14349"/>
                    <a:pt x="113420" y="14218"/>
                  </a:cubicBezTo>
                  <a:close/>
                  <a:moveTo>
                    <a:pt x="112777" y="17218"/>
                  </a:moveTo>
                  <a:cubicBezTo>
                    <a:pt x="112443" y="18587"/>
                    <a:pt x="112181" y="19826"/>
                    <a:pt x="111908" y="21004"/>
                  </a:cubicBezTo>
                  <a:cubicBezTo>
                    <a:pt x="111705" y="21123"/>
                    <a:pt x="111527" y="21326"/>
                    <a:pt x="111360" y="21504"/>
                  </a:cubicBezTo>
                  <a:cubicBezTo>
                    <a:pt x="111657" y="20207"/>
                    <a:pt x="111943" y="18933"/>
                    <a:pt x="112205" y="17635"/>
                  </a:cubicBezTo>
                  <a:cubicBezTo>
                    <a:pt x="112300" y="17564"/>
                    <a:pt x="112384" y="17504"/>
                    <a:pt x="112491" y="17433"/>
                  </a:cubicBezTo>
                  <a:cubicBezTo>
                    <a:pt x="112574" y="17361"/>
                    <a:pt x="112681" y="17302"/>
                    <a:pt x="112777" y="17218"/>
                  </a:cubicBezTo>
                  <a:close/>
                  <a:moveTo>
                    <a:pt x="111729" y="21814"/>
                  </a:moveTo>
                  <a:lnTo>
                    <a:pt x="111729" y="21814"/>
                  </a:lnTo>
                  <a:cubicBezTo>
                    <a:pt x="111503" y="22838"/>
                    <a:pt x="111288" y="23814"/>
                    <a:pt x="111062" y="24838"/>
                  </a:cubicBezTo>
                  <a:cubicBezTo>
                    <a:pt x="110824" y="25041"/>
                    <a:pt x="110610" y="25291"/>
                    <a:pt x="110419" y="25517"/>
                  </a:cubicBezTo>
                  <a:lnTo>
                    <a:pt x="111181" y="22290"/>
                  </a:lnTo>
                  <a:cubicBezTo>
                    <a:pt x="111300" y="22195"/>
                    <a:pt x="111431" y="22088"/>
                    <a:pt x="111550" y="21981"/>
                  </a:cubicBezTo>
                  <a:cubicBezTo>
                    <a:pt x="111610" y="21933"/>
                    <a:pt x="111669" y="21874"/>
                    <a:pt x="111729" y="21814"/>
                  </a:cubicBezTo>
                  <a:close/>
                  <a:moveTo>
                    <a:pt x="110812" y="25886"/>
                  </a:moveTo>
                  <a:lnTo>
                    <a:pt x="110812" y="25886"/>
                  </a:lnTo>
                  <a:cubicBezTo>
                    <a:pt x="110776" y="26148"/>
                    <a:pt x="110717" y="26422"/>
                    <a:pt x="110657" y="26707"/>
                  </a:cubicBezTo>
                  <a:cubicBezTo>
                    <a:pt x="110431" y="27755"/>
                    <a:pt x="110193" y="28815"/>
                    <a:pt x="109979" y="29863"/>
                  </a:cubicBezTo>
                  <a:cubicBezTo>
                    <a:pt x="109776" y="30160"/>
                    <a:pt x="109586" y="30458"/>
                    <a:pt x="109383" y="30732"/>
                  </a:cubicBezTo>
                  <a:cubicBezTo>
                    <a:pt x="109285" y="30871"/>
                    <a:pt x="109407" y="30999"/>
                    <a:pt x="109535" y="30999"/>
                  </a:cubicBezTo>
                  <a:cubicBezTo>
                    <a:pt x="109593" y="30999"/>
                    <a:pt x="109652" y="30973"/>
                    <a:pt x="109693" y="30910"/>
                  </a:cubicBezTo>
                  <a:cubicBezTo>
                    <a:pt x="109705" y="30887"/>
                    <a:pt x="109729" y="30851"/>
                    <a:pt x="109752" y="30827"/>
                  </a:cubicBezTo>
                  <a:lnTo>
                    <a:pt x="109752" y="30827"/>
                  </a:lnTo>
                  <a:cubicBezTo>
                    <a:pt x="109502" y="31982"/>
                    <a:pt x="109241" y="33125"/>
                    <a:pt x="109002" y="34280"/>
                  </a:cubicBezTo>
                  <a:cubicBezTo>
                    <a:pt x="108705" y="34494"/>
                    <a:pt x="108526" y="34899"/>
                    <a:pt x="108288" y="35185"/>
                  </a:cubicBezTo>
                  <a:cubicBezTo>
                    <a:pt x="108193" y="35304"/>
                    <a:pt x="108086" y="35423"/>
                    <a:pt x="107967" y="35530"/>
                  </a:cubicBezTo>
                  <a:cubicBezTo>
                    <a:pt x="108681" y="32530"/>
                    <a:pt x="109419" y="29529"/>
                    <a:pt x="110157" y="26541"/>
                  </a:cubicBezTo>
                  <a:cubicBezTo>
                    <a:pt x="110336" y="26362"/>
                    <a:pt x="110514" y="26196"/>
                    <a:pt x="110669" y="26017"/>
                  </a:cubicBezTo>
                  <a:lnTo>
                    <a:pt x="110812" y="25886"/>
                  </a:lnTo>
                  <a:close/>
                  <a:moveTo>
                    <a:pt x="108776" y="35459"/>
                  </a:moveTo>
                  <a:cubicBezTo>
                    <a:pt x="108407" y="37018"/>
                    <a:pt x="108074" y="38590"/>
                    <a:pt x="107728" y="40173"/>
                  </a:cubicBezTo>
                  <a:cubicBezTo>
                    <a:pt x="107717" y="40257"/>
                    <a:pt x="107681" y="40352"/>
                    <a:pt x="107669" y="40435"/>
                  </a:cubicBezTo>
                  <a:cubicBezTo>
                    <a:pt x="107641" y="40389"/>
                    <a:pt x="107592" y="40372"/>
                    <a:pt x="107544" y="40372"/>
                  </a:cubicBezTo>
                  <a:cubicBezTo>
                    <a:pt x="107530" y="40372"/>
                    <a:pt x="107516" y="40373"/>
                    <a:pt x="107502" y="40376"/>
                  </a:cubicBezTo>
                  <a:cubicBezTo>
                    <a:pt x="107205" y="40435"/>
                    <a:pt x="107014" y="40912"/>
                    <a:pt x="106847" y="41138"/>
                  </a:cubicBezTo>
                  <a:lnTo>
                    <a:pt x="106621" y="41412"/>
                  </a:lnTo>
                  <a:cubicBezTo>
                    <a:pt x="106835" y="40483"/>
                    <a:pt x="107050" y="39542"/>
                    <a:pt x="107264" y="38626"/>
                  </a:cubicBezTo>
                  <a:lnTo>
                    <a:pt x="107800" y="36352"/>
                  </a:lnTo>
                  <a:cubicBezTo>
                    <a:pt x="108169" y="36173"/>
                    <a:pt x="108467" y="35816"/>
                    <a:pt x="108717" y="35518"/>
                  </a:cubicBezTo>
                  <a:lnTo>
                    <a:pt x="108776" y="35459"/>
                  </a:lnTo>
                  <a:close/>
                  <a:moveTo>
                    <a:pt x="107502" y="41138"/>
                  </a:moveTo>
                  <a:lnTo>
                    <a:pt x="107502" y="41138"/>
                  </a:lnTo>
                  <a:cubicBezTo>
                    <a:pt x="107276" y="42138"/>
                    <a:pt x="107038" y="43114"/>
                    <a:pt x="106824" y="44102"/>
                  </a:cubicBezTo>
                  <a:cubicBezTo>
                    <a:pt x="106657" y="44293"/>
                    <a:pt x="106502" y="44507"/>
                    <a:pt x="106359" y="44710"/>
                  </a:cubicBezTo>
                  <a:cubicBezTo>
                    <a:pt x="106121" y="45019"/>
                    <a:pt x="105883" y="45353"/>
                    <a:pt x="105633" y="45662"/>
                  </a:cubicBezTo>
                  <a:cubicBezTo>
                    <a:pt x="105895" y="44483"/>
                    <a:pt x="106157" y="43317"/>
                    <a:pt x="106443" y="42138"/>
                  </a:cubicBezTo>
                  <a:cubicBezTo>
                    <a:pt x="106728" y="41947"/>
                    <a:pt x="107002" y="41733"/>
                    <a:pt x="107216" y="41483"/>
                  </a:cubicBezTo>
                  <a:cubicBezTo>
                    <a:pt x="107312" y="41388"/>
                    <a:pt x="107419" y="41269"/>
                    <a:pt x="107502" y="41138"/>
                  </a:cubicBezTo>
                  <a:close/>
                  <a:moveTo>
                    <a:pt x="106550" y="45341"/>
                  </a:moveTo>
                  <a:lnTo>
                    <a:pt x="106550" y="45341"/>
                  </a:lnTo>
                  <a:cubicBezTo>
                    <a:pt x="106264" y="46531"/>
                    <a:pt x="105990" y="47722"/>
                    <a:pt x="105716" y="48924"/>
                  </a:cubicBezTo>
                  <a:cubicBezTo>
                    <a:pt x="105704" y="48924"/>
                    <a:pt x="105681" y="48924"/>
                    <a:pt x="105669" y="48936"/>
                  </a:cubicBezTo>
                  <a:cubicBezTo>
                    <a:pt x="105347" y="49115"/>
                    <a:pt x="105157" y="49365"/>
                    <a:pt x="104930" y="49663"/>
                  </a:cubicBezTo>
                  <a:cubicBezTo>
                    <a:pt x="104823" y="49806"/>
                    <a:pt x="104704" y="49948"/>
                    <a:pt x="104597" y="50079"/>
                  </a:cubicBezTo>
                  <a:cubicBezTo>
                    <a:pt x="104883" y="48913"/>
                    <a:pt x="105157" y="47722"/>
                    <a:pt x="105431" y="46543"/>
                  </a:cubicBezTo>
                  <a:cubicBezTo>
                    <a:pt x="105490" y="46543"/>
                    <a:pt x="105550" y="46531"/>
                    <a:pt x="105597" y="46484"/>
                  </a:cubicBezTo>
                  <a:cubicBezTo>
                    <a:pt x="105907" y="46091"/>
                    <a:pt x="106240" y="45722"/>
                    <a:pt x="106550" y="45341"/>
                  </a:cubicBezTo>
                  <a:close/>
                  <a:moveTo>
                    <a:pt x="105585" y="49591"/>
                  </a:moveTo>
                  <a:lnTo>
                    <a:pt x="105585" y="49591"/>
                  </a:lnTo>
                  <a:cubicBezTo>
                    <a:pt x="105240" y="50913"/>
                    <a:pt x="104930" y="52270"/>
                    <a:pt x="104621" y="53627"/>
                  </a:cubicBezTo>
                  <a:lnTo>
                    <a:pt x="104347" y="54747"/>
                  </a:lnTo>
                  <a:cubicBezTo>
                    <a:pt x="104335" y="54711"/>
                    <a:pt x="104299" y="54699"/>
                    <a:pt x="104276" y="54687"/>
                  </a:cubicBezTo>
                  <a:cubicBezTo>
                    <a:pt x="104247" y="54681"/>
                    <a:pt x="104220" y="54679"/>
                    <a:pt x="104194" y="54679"/>
                  </a:cubicBezTo>
                  <a:cubicBezTo>
                    <a:pt x="103944" y="54679"/>
                    <a:pt x="103782" y="54918"/>
                    <a:pt x="103621" y="55080"/>
                  </a:cubicBezTo>
                  <a:lnTo>
                    <a:pt x="103406" y="55294"/>
                  </a:lnTo>
                  <a:cubicBezTo>
                    <a:pt x="103573" y="54532"/>
                    <a:pt x="103740" y="53794"/>
                    <a:pt x="103918" y="53056"/>
                  </a:cubicBezTo>
                  <a:cubicBezTo>
                    <a:pt x="104073" y="52342"/>
                    <a:pt x="104240" y="51627"/>
                    <a:pt x="104418" y="50913"/>
                  </a:cubicBezTo>
                  <a:cubicBezTo>
                    <a:pt x="104454" y="50913"/>
                    <a:pt x="104502" y="50889"/>
                    <a:pt x="104526" y="50853"/>
                  </a:cubicBezTo>
                  <a:cubicBezTo>
                    <a:pt x="104776" y="50544"/>
                    <a:pt x="105050" y="50246"/>
                    <a:pt x="105300" y="49937"/>
                  </a:cubicBezTo>
                  <a:cubicBezTo>
                    <a:pt x="105407" y="49817"/>
                    <a:pt x="105490" y="49698"/>
                    <a:pt x="105585" y="49591"/>
                  </a:cubicBezTo>
                  <a:close/>
                  <a:moveTo>
                    <a:pt x="104228" y="55163"/>
                  </a:moveTo>
                  <a:lnTo>
                    <a:pt x="104228" y="55163"/>
                  </a:lnTo>
                  <a:cubicBezTo>
                    <a:pt x="103907" y="56533"/>
                    <a:pt x="103549" y="57902"/>
                    <a:pt x="103168" y="59259"/>
                  </a:cubicBezTo>
                  <a:cubicBezTo>
                    <a:pt x="102978" y="59414"/>
                    <a:pt x="102871" y="59652"/>
                    <a:pt x="102740" y="59843"/>
                  </a:cubicBezTo>
                  <a:cubicBezTo>
                    <a:pt x="102609" y="60033"/>
                    <a:pt x="102442" y="60212"/>
                    <a:pt x="102275" y="60402"/>
                  </a:cubicBezTo>
                  <a:cubicBezTo>
                    <a:pt x="102621" y="58950"/>
                    <a:pt x="102918" y="57497"/>
                    <a:pt x="103228" y="56068"/>
                  </a:cubicBezTo>
                  <a:cubicBezTo>
                    <a:pt x="103466" y="55854"/>
                    <a:pt x="103704" y="55640"/>
                    <a:pt x="103930" y="55425"/>
                  </a:cubicBezTo>
                  <a:cubicBezTo>
                    <a:pt x="104037" y="55342"/>
                    <a:pt x="104145" y="55247"/>
                    <a:pt x="104228" y="55163"/>
                  </a:cubicBezTo>
                  <a:close/>
                  <a:moveTo>
                    <a:pt x="102930" y="60164"/>
                  </a:moveTo>
                  <a:lnTo>
                    <a:pt x="102930" y="60164"/>
                  </a:lnTo>
                  <a:cubicBezTo>
                    <a:pt x="102728" y="60974"/>
                    <a:pt x="102502" y="61795"/>
                    <a:pt x="102311" y="62617"/>
                  </a:cubicBezTo>
                  <a:cubicBezTo>
                    <a:pt x="102204" y="62688"/>
                    <a:pt x="102121" y="62795"/>
                    <a:pt x="102013" y="62902"/>
                  </a:cubicBezTo>
                  <a:lnTo>
                    <a:pt x="101490" y="63414"/>
                  </a:lnTo>
                  <a:cubicBezTo>
                    <a:pt x="101740" y="62569"/>
                    <a:pt x="101966" y="61724"/>
                    <a:pt x="102180" y="60843"/>
                  </a:cubicBezTo>
                  <a:cubicBezTo>
                    <a:pt x="102193" y="60847"/>
                    <a:pt x="102209" y="60850"/>
                    <a:pt x="102228" y="60850"/>
                  </a:cubicBezTo>
                  <a:cubicBezTo>
                    <a:pt x="102259" y="60850"/>
                    <a:pt x="102297" y="60841"/>
                    <a:pt x="102335" y="60819"/>
                  </a:cubicBezTo>
                  <a:cubicBezTo>
                    <a:pt x="102561" y="60616"/>
                    <a:pt x="102752" y="60402"/>
                    <a:pt x="102930" y="60164"/>
                  </a:cubicBezTo>
                  <a:close/>
                  <a:moveTo>
                    <a:pt x="47530" y="871"/>
                  </a:moveTo>
                  <a:cubicBezTo>
                    <a:pt x="51424" y="1740"/>
                    <a:pt x="55412" y="2085"/>
                    <a:pt x="59341" y="2836"/>
                  </a:cubicBezTo>
                  <a:cubicBezTo>
                    <a:pt x="65461" y="3978"/>
                    <a:pt x="71557" y="5133"/>
                    <a:pt x="77689" y="6205"/>
                  </a:cubicBezTo>
                  <a:cubicBezTo>
                    <a:pt x="89333" y="8253"/>
                    <a:pt x="112479" y="11968"/>
                    <a:pt x="112491" y="11968"/>
                  </a:cubicBezTo>
                  <a:cubicBezTo>
                    <a:pt x="109395" y="20659"/>
                    <a:pt x="108026" y="30077"/>
                    <a:pt x="105978" y="39054"/>
                  </a:cubicBezTo>
                  <a:cubicBezTo>
                    <a:pt x="104930" y="43745"/>
                    <a:pt x="103871" y="48413"/>
                    <a:pt x="102775" y="53104"/>
                  </a:cubicBezTo>
                  <a:cubicBezTo>
                    <a:pt x="101811" y="57199"/>
                    <a:pt x="100358" y="61390"/>
                    <a:pt x="99763" y="65557"/>
                  </a:cubicBezTo>
                  <a:cubicBezTo>
                    <a:pt x="95048" y="64284"/>
                    <a:pt x="90179" y="63474"/>
                    <a:pt x="85416" y="62438"/>
                  </a:cubicBezTo>
                  <a:cubicBezTo>
                    <a:pt x="80011" y="61247"/>
                    <a:pt x="74617" y="60045"/>
                    <a:pt x="69224" y="58819"/>
                  </a:cubicBezTo>
                  <a:cubicBezTo>
                    <a:pt x="57555" y="56187"/>
                    <a:pt x="45887" y="52996"/>
                    <a:pt x="34076" y="51139"/>
                  </a:cubicBezTo>
                  <a:cubicBezTo>
                    <a:pt x="35815" y="47460"/>
                    <a:pt x="36458" y="42876"/>
                    <a:pt x="37482" y="38947"/>
                  </a:cubicBezTo>
                  <a:cubicBezTo>
                    <a:pt x="38577" y="34685"/>
                    <a:pt x="39684" y="30422"/>
                    <a:pt x="40780" y="26148"/>
                  </a:cubicBezTo>
                  <a:cubicBezTo>
                    <a:pt x="42970" y="17694"/>
                    <a:pt x="45304" y="9301"/>
                    <a:pt x="47530" y="871"/>
                  </a:cubicBezTo>
                  <a:close/>
                  <a:moveTo>
                    <a:pt x="102097" y="63379"/>
                  </a:moveTo>
                  <a:cubicBezTo>
                    <a:pt x="101954" y="64069"/>
                    <a:pt x="101787" y="64772"/>
                    <a:pt x="101621" y="65474"/>
                  </a:cubicBezTo>
                  <a:cubicBezTo>
                    <a:pt x="101609" y="65474"/>
                    <a:pt x="101585" y="65486"/>
                    <a:pt x="101561" y="65498"/>
                  </a:cubicBezTo>
                  <a:cubicBezTo>
                    <a:pt x="101263" y="65796"/>
                    <a:pt x="101085" y="66177"/>
                    <a:pt x="100859" y="66546"/>
                  </a:cubicBezTo>
                  <a:cubicBezTo>
                    <a:pt x="100847" y="66570"/>
                    <a:pt x="100847" y="66593"/>
                    <a:pt x="100835" y="66617"/>
                  </a:cubicBezTo>
                  <a:cubicBezTo>
                    <a:pt x="100799" y="66605"/>
                    <a:pt x="100763" y="66570"/>
                    <a:pt x="100728" y="66558"/>
                  </a:cubicBezTo>
                  <a:cubicBezTo>
                    <a:pt x="100620" y="66498"/>
                    <a:pt x="100525" y="66439"/>
                    <a:pt x="100418" y="66391"/>
                  </a:cubicBezTo>
                  <a:cubicBezTo>
                    <a:pt x="100787" y="65498"/>
                    <a:pt x="101097" y="64581"/>
                    <a:pt x="101394" y="63629"/>
                  </a:cubicBezTo>
                  <a:cubicBezTo>
                    <a:pt x="101427" y="63718"/>
                    <a:pt x="101514" y="63790"/>
                    <a:pt x="101608" y="63790"/>
                  </a:cubicBezTo>
                  <a:cubicBezTo>
                    <a:pt x="101652" y="63790"/>
                    <a:pt x="101698" y="63774"/>
                    <a:pt x="101740" y="63736"/>
                  </a:cubicBezTo>
                  <a:lnTo>
                    <a:pt x="102097" y="63379"/>
                  </a:lnTo>
                  <a:close/>
                  <a:moveTo>
                    <a:pt x="101478" y="66189"/>
                  </a:moveTo>
                  <a:lnTo>
                    <a:pt x="101478" y="66189"/>
                  </a:lnTo>
                  <a:cubicBezTo>
                    <a:pt x="101418" y="66439"/>
                    <a:pt x="101359" y="66677"/>
                    <a:pt x="101311" y="66927"/>
                  </a:cubicBezTo>
                  <a:cubicBezTo>
                    <a:pt x="101251" y="66867"/>
                    <a:pt x="101180" y="66808"/>
                    <a:pt x="101097" y="66760"/>
                  </a:cubicBezTo>
                  <a:cubicBezTo>
                    <a:pt x="101132" y="66748"/>
                    <a:pt x="101144" y="66736"/>
                    <a:pt x="101168" y="66700"/>
                  </a:cubicBezTo>
                  <a:cubicBezTo>
                    <a:pt x="101263" y="66522"/>
                    <a:pt x="101370" y="66367"/>
                    <a:pt x="101478" y="66189"/>
                  </a:cubicBezTo>
                  <a:close/>
                  <a:moveTo>
                    <a:pt x="100037" y="66677"/>
                  </a:moveTo>
                  <a:cubicBezTo>
                    <a:pt x="100227" y="66820"/>
                    <a:pt x="100406" y="66998"/>
                    <a:pt x="100597" y="67165"/>
                  </a:cubicBezTo>
                  <a:cubicBezTo>
                    <a:pt x="100537" y="67165"/>
                    <a:pt x="100466" y="67153"/>
                    <a:pt x="100406" y="67153"/>
                  </a:cubicBezTo>
                  <a:cubicBezTo>
                    <a:pt x="100201" y="67143"/>
                    <a:pt x="99996" y="67115"/>
                    <a:pt x="99791" y="67115"/>
                  </a:cubicBezTo>
                  <a:cubicBezTo>
                    <a:pt x="99758" y="67115"/>
                    <a:pt x="99725" y="67116"/>
                    <a:pt x="99692" y="67117"/>
                  </a:cubicBezTo>
                  <a:cubicBezTo>
                    <a:pt x="99692" y="67058"/>
                    <a:pt x="99680" y="67022"/>
                    <a:pt x="99680" y="66962"/>
                  </a:cubicBezTo>
                  <a:cubicBezTo>
                    <a:pt x="99751" y="66879"/>
                    <a:pt x="99989" y="66700"/>
                    <a:pt x="100037" y="66677"/>
                  </a:cubicBezTo>
                  <a:close/>
                  <a:moveTo>
                    <a:pt x="98989" y="68713"/>
                  </a:moveTo>
                  <a:cubicBezTo>
                    <a:pt x="98989" y="68927"/>
                    <a:pt x="98989" y="69129"/>
                    <a:pt x="99001" y="69332"/>
                  </a:cubicBezTo>
                  <a:cubicBezTo>
                    <a:pt x="98870" y="69415"/>
                    <a:pt x="98751" y="69510"/>
                    <a:pt x="98620" y="69582"/>
                  </a:cubicBezTo>
                  <a:cubicBezTo>
                    <a:pt x="98763" y="69296"/>
                    <a:pt x="98882" y="69010"/>
                    <a:pt x="98989" y="68713"/>
                  </a:cubicBezTo>
                  <a:close/>
                  <a:moveTo>
                    <a:pt x="98918" y="67641"/>
                  </a:moveTo>
                  <a:lnTo>
                    <a:pt x="98918" y="67641"/>
                  </a:lnTo>
                  <a:cubicBezTo>
                    <a:pt x="98561" y="68403"/>
                    <a:pt x="98358" y="69225"/>
                    <a:pt x="97977" y="69987"/>
                  </a:cubicBezTo>
                  <a:cubicBezTo>
                    <a:pt x="97370" y="70403"/>
                    <a:pt x="96763" y="70796"/>
                    <a:pt x="96144" y="71201"/>
                  </a:cubicBezTo>
                  <a:cubicBezTo>
                    <a:pt x="96287" y="70975"/>
                    <a:pt x="96417" y="70737"/>
                    <a:pt x="96537" y="70522"/>
                  </a:cubicBezTo>
                  <a:cubicBezTo>
                    <a:pt x="96668" y="70463"/>
                    <a:pt x="96798" y="70403"/>
                    <a:pt x="96929" y="70320"/>
                  </a:cubicBezTo>
                  <a:cubicBezTo>
                    <a:pt x="97168" y="70201"/>
                    <a:pt x="97453" y="70070"/>
                    <a:pt x="97465" y="69784"/>
                  </a:cubicBezTo>
                  <a:cubicBezTo>
                    <a:pt x="97489" y="69677"/>
                    <a:pt x="97394" y="69594"/>
                    <a:pt x="97310" y="69546"/>
                  </a:cubicBezTo>
                  <a:cubicBezTo>
                    <a:pt x="97275" y="69534"/>
                    <a:pt x="97238" y="69529"/>
                    <a:pt x="97200" y="69529"/>
                  </a:cubicBezTo>
                  <a:cubicBezTo>
                    <a:pt x="97125" y="69529"/>
                    <a:pt x="97049" y="69550"/>
                    <a:pt x="96977" y="69582"/>
                  </a:cubicBezTo>
                  <a:cubicBezTo>
                    <a:pt x="97084" y="69332"/>
                    <a:pt x="97156" y="69070"/>
                    <a:pt x="97227" y="68808"/>
                  </a:cubicBezTo>
                  <a:cubicBezTo>
                    <a:pt x="97811" y="68451"/>
                    <a:pt x="98394" y="68058"/>
                    <a:pt x="98918" y="67641"/>
                  </a:cubicBezTo>
                  <a:close/>
                  <a:moveTo>
                    <a:pt x="96501" y="69260"/>
                  </a:moveTo>
                  <a:lnTo>
                    <a:pt x="96501" y="69260"/>
                  </a:lnTo>
                  <a:cubicBezTo>
                    <a:pt x="96358" y="69582"/>
                    <a:pt x="96215" y="69903"/>
                    <a:pt x="96084" y="70213"/>
                  </a:cubicBezTo>
                  <a:cubicBezTo>
                    <a:pt x="96025" y="70260"/>
                    <a:pt x="95965" y="70320"/>
                    <a:pt x="95894" y="70368"/>
                  </a:cubicBezTo>
                  <a:cubicBezTo>
                    <a:pt x="95810" y="70463"/>
                    <a:pt x="95834" y="70594"/>
                    <a:pt x="95929" y="70653"/>
                  </a:cubicBezTo>
                  <a:cubicBezTo>
                    <a:pt x="95822" y="70903"/>
                    <a:pt x="95703" y="71153"/>
                    <a:pt x="95584" y="71392"/>
                  </a:cubicBezTo>
                  <a:cubicBezTo>
                    <a:pt x="95536" y="71475"/>
                    <a:pt x="95548" y="71534"/>
                    <a:pt x="95584" y="71582"/>
                  </a:cubicBezTo>
                  <a:lnTo>
                    <a:pt x="93441" y="73058"/>
                  </a:lnTo>
                  <a:cubicBezTo>
                    <a:pt x="93846" y="72261"/>
                    <a:pt x="94334" y="71427"/>
                    <a:pt x="94536" y="70558"/>
                  </a:cubicBezTo>
                  <a:cubicBezTo>
                    <a:pt x="95048" y="70237"/>
                    <a:pt x="95548" y="69903"/>
                    <a:pt x="96036" y="69558"/>
                  </a:cubicBezTo>
                  <a:cubicBezTo>
                    <a:pt x="96191" y="69463"/>
                    <a:pt x="96358" y="69356"/>
                    <a:pt x="96501" y="69260"/>
                  </a:cubicBezTo>
                  <a:close/>
                  <a:moveTo>
                    <a:pt x="91607" y="72487"/>
                  </a:moveTo>
                  <a:cubicBezTo>
                    <a:pt x="91369" y="72939"/>
                    <a:pt x="91179" y="73416"/>
                    <a:pt x="91000" y="73928"/>
                  </a:cubicBezTo>
                  <a:cubicBezTo>
                    <a:pt x="90983" y="73787"/>
                    <a:pt x="90835" y="73639"/>
                    <a:pt x="90677" y="73639"/>
                  </a:cubicBezTo>
                  <a:cubicBezTo>
                    <a:pt x="90622" y="73639"/>
                    <a:pt x="90565" y="73658"/>
                    <a:pt x="90512" y="73701"/>
                  </a:cubicBezTo>
                  <a:cubicBezTo>
                    <a:pt x="90119" y="73999"/>
                    <a:pt x="89714" y="74261"/>
                    <a:pt x="89321" y="74547"/>
                  </a:cubicBezTo>
                  <a:cubicBezTo>
                    <a:pt x="89405" y="74297"/>
                    <a:pt x="89476" y="74047"/>
                    <a:pt x="89536" y="73797"/>
                  </a:cubicBezTo>
                  <a:cubicBezTo>
                    <a:pt x="90226" y="73356"/>
                    <a:pt x="90929" y="72916"/>
                    <a:pt x="91607" y="72487"/>
                  </a:cubicBezTo>
                  <a:close/>
                  <a:moveTo>
                    <a:pt x="94108" y="70832"/>
                  </a:moveTo>
                  <a:cubicBezTo>
                    <a:pt x="93655" y="71570"/>
                    <a:pt x="93346" y="72451"/>
                    <a:pt x="93000" y="73225"/>
                  </a:cubicBezTo>
                  <a:cubicBezTo>
                    <a:pt x="92988" y="73273"/>
                    <a:pt x="92988" y="73320"/>
                    <a:pt x="93000" y="73356"/>
                  </a:cubicBezTo>
                  <a:cubicBezTo>
                    <a:pt x="92369" y="73820"/>
                    <a:pt x="91715" y="74285"/>
                    <a:pt x="91060" y="74749"/>
                  </a:cubicBezTo>
                  <a:cubicBezTo>
                    <a:pt x="91393" y="73880"/>
                    <a:pt x="91786" y="73047"/>
                    <a:pt x="92084" y="72165"/>
                  </a:cubicBezTo>
                  <a:cubicBezTo>
                    <a:pt x="92762" y="71737"/>
                    <a:pt x="93441" y="71272"/>
                    <a:pt x="94108" y="70832"/>
                  </a:cubicBezTo>
                  <a:close/>
                  <a:moveTo>
                    <a:pt x="90941" y="74059"/>
                  </a:moveTo>
                  <a:cubicBezTo>
                    <a:pt x="90833" y="74392"/>
                    <a:pt x="90714" y="74713"/>
                    <a:pt x="90631" y="75059"/>
                  </a:cubicBezTo>
                  <a:cubicBezTo>
                    <a:pt x="89810" y="75654"/>
                    <a:pt x="88976" y="76237"/>
                    <a:pt x="88155" y="76833"/>
                  </a:cubicBezTo>
                  <a:cubicBezTo>
                    <a:pt x="88405" y="76428"/>
                    <a:pt x="88643" y="76011"/>
                    <a:pt x="88857" y="75583"/>
                  </a:cubicBezTo>
                  <a:cubicBezTo>
                    <a:pt x="89536" y="75106"/>
                    <a:pt x="90214" y="74606"/>
                    <a:pt x="90881" y="74118"/>
                  </a:cubicBezTo>
                  <a:cubicBezTo>
                    <a:pt x="90905" y="74106"/>
                    <a:pt x="90929" y="74070"/>
                    <a:pt x="90941" y="74059"/>
                  </a:cubicBezTo>
                  <a:close/>
                  <a:moveTo>
                    <a:pt x="88917" y="74166"/>
                  </a:moveTo>
                  <a:lnTo>
                    <a:pt x="88917" y="74166"/>
                  </a:lnTo>
                  <a:cubicBezTo>
                    <a:pt x="88714" y="74487"/>
                    <a:pt x="88524" y="74844"/>
                    <a:pt x="88357" y="75202"/>
                  </a:cubicBezTo>
                  <a:cubicBezTo>
                    <a:pt x="87702" y="75654"/>
                    <a:pt x="87047" y="76095"/>
                    <a:pt x="86381" y="76547"/>
                  </a:cubicBezTo>
                  <a:cubicBezTo>
                    <a:pt x="86428" y="76428"/>
                    <a:pt x="86488" y="76309"/>
                    <a:pt x="86511" y="76178"/>
                  </a:cubicBezTo>
                  <a:cubicBezTo>
                    <a:pt x="86545" y="76093"/>
                    <a:pt x="86465" y="76015"/>
                    <a:pt x="86386" y="76015"/>
                  </a:cubicBezTo>
                  <a:cubicBezTo>
                    <a:pt x="86353" y="76015"/>
                    <a:pt x="86321" y="76028"/>
                    <a:pt x="86297" y="76059"/>
                  </a:cubicBezTo>
                  <a:cubicBezTo>
                    <a:pt x="86011" y="76368"/>
                    <a:pt x="85785" y="76726"/>
                    <a:pt x="85559" y="77095"/>
                  </a:cubicBezTo>
                  <a:cubicBezTo>
                    <a:pt x="84952" y="77499"/>
                    <a:pt x="84356" y="77880"/>
                    <a:pt x="83749" y="78285"/>
                  </a:cubicBezTo>
                  <a:cubicBezTo>
                    <a:pt x="83892" y="77928"/>
                    <a:pt x="84047" y="77559"/>
                    <a:pt x="84154" y="77190"/>
                  </a:cubicBezTo>
                  <a:cubicBezTo>
                    <a:pt x="85464" y="76356"/>
                    <a:pt x="86773" y="75523"/>
                    <a:pt x="88059" y="74701"/>
                  </a:cubicBezTo>
                  <a:lnTo>
                    <a:pt x="88917" y="74166"/>
                  </a:lnTo>
                  <a:close/>
                  <a:moveTo>
                    <a:pt x="87928" y="76237"/>
                  </a:moveTo>
                  <a:cubicBezTo>
                    <a:pt x="87750" y="76618"/>
                    <a:pt x="87595" y="76987"/>
                    <a:pt x="87428" y="77345"/>
                  </a:cubicBezTo>
                  <a:lnTo>
                    <a:pt x="85190" y="78952"/>
                  </a:lnTo>
                  <a:cubicBezTo>
                    <a:pt x="85345" y="78642"/>
                    <a:pt x="85488" y="78333"/>
                    <a:pt x="85654" y="78023"/>
                  </a:cubicBezTo>
                  <a:cubicBezTo>
                    <a:pt x="85726" y="77869"/>
                    <a:pt x="85821" y="77726"/>
                    <a:pt x="85904" y="77571"/>
                  </a:cubicBezTo>
                  <a:cubicBezTo>
                    <a:pt x="86595" y="77142"/>
                    <a:pt x="87262" y="76690"/>
                    <a:pt x="87928" y="76237"/>
                  </a:cubicBezTo>
                  <a:close/>
                  <a:moveTo>
                    <a:pt x="85107" y="78083"/>
                  </a:moveTo>
                  <a:lnTo>
                    <a:pt x="85107" y="78083"/>
                  </a:lnTo>
                  <a:cubicBezTo>
                    <a:pt x="84916" y="78511"/>
                    <a:pt x="84726" y="78952"/>
                    <a:pt x="84571" y="79404"/>
                  </a:cubicBezTo>
                  <a:cubicBezTo>
                    <a:pt x="83916" y="79869"/>
                    <a:pt x="83261" y="80309"/>
                    <a:pt x="82606" y="80762"/>
                  </a:cubicBezTo>
                  <a:cubicBezTo>
                    <a:pt x="82868" y="80190"/>
                    <a:pt x="83154" y="79631"/>
                    <a:pt x="83428" y="79047"/>
                  </a:cubicBezTo>
                  <a:cubicBezTo>
                    <a:pt x="83987" y="78738"/>
                    <a:pt x="84547" y="78404"/>
                    <a:pt x="85107" y="78083"/>
                  </a:cubicBezTo>
                  <a:close/>
                  <a:moveTo>
                    <a:pt x="33541" y="51687"/>
                  </a:moveTo>
                  <a:cubicBezTo>
                    <a:pt x="45185" y="55294"/>
                    <a:pt x="57472" y="57461"/>
                    <a:pt x="69343" y="60176"/>
                  </a:cubicBezTo>
                  <a:cubicBezTo>
                    <a:pt x="74760" y="61414"/>
                    <a:pt x="80177" y="62629"/>
                    <a:pt x="85595" y="63819"/>
                  </a:cubicBezTo>
                  <a:cubicBezTo>
                    <a:pt x="89929" y="64772"/>
                    <a:pt x="94298" y="65950"/>
                    <a:pt x="98692" y="66593"/>
                  </a:cubicBezTo>
                  <a:cubicBezTo>
                    <a:pt x="94715" y="69094"/>
                    <a:pt x="90822" y="71725"/>
                    <a:pt x="86857" y="74237"/>
                  </a:cubicBezTo>
                  <a:cubicBezTo>
                    <a:pt x="81654" y="77571"/>
                    <a:pt x="76224" y="80738"/>
                    <a:pt x="71200" y="84393"/>
                  </a:cubicBezTo>
                  <a:cubicBezTo>
                    <a:pt x="59794" y="80059"/>
                    <a:pt x="47554" y="77630"/>
                    <a:pt x="35719" y="74701"/>
                  </a:cubicBezTo>
                  <a:cubicBezTo>
                    <a:pt x="29885" y="73261"/>
                    <a:pt x="24051" y="71844"/>
                    <a:pt x="18193" y="70487"/>
                  </a:cubicBezTo>
                  <a:cubicBezTo>
                    <a:pt x="12764" y="69225"/>
                    <a:pt x="7192" y="67582"/>
                    <a:pt x="1644" y="66951"/>
                  </a:cubicBezTo>
                  <a:cubicBezTo>
                    <a:pt x="7133" y="64653"/>
                    <a:pt x="12467" y="61724"/>
                    <a:pt x="17824" y="59152"/>
                  </a:cubicBezTo>
                  <a:cubicBezTo>
                    <a:pt x="20598" y="57807"/>
                    <a:pt x="23373" y="56473"/>
                    <a:pt x="26159" y="55128"/>
                  </a:cubicBezTo>
                  <a:cubicBezTo>
                    <a:pt x="28599" y="53937"/>
                    <a:pt x="31136" y="52973"/>
                    <a:pt x="33541" y="51687"/>
                  </a:cubicBezTo>
                  <a:close/>
                  <a:moveTo>
                    <a:pt x="83428" y="77678"/>
                  </a:moveTo>
                  <a:lnTo>
                    <a:pt x="83428" y="77678"/>
                  </a:lnTo>
                  <a:cubicBezTo>
                    <a:pt x="83213" y="78059"/>
                    <a:pt x="83035" y="78464"/>
                    <a:pt x="82868" y="78881"/>
                  </a:cubicBezTo>
                  <a:cubicBezTo>
                    <a:pt x="82451" y="79154"/>
                    <a:pt x="82035" y="79428"/>
                    <a:pt x="81618" y="79714"/>
                  </a:cubicBezTo>
                  <a:cubicBezTo>
                    <a:pt x="81517" y="79795"/>
                    <a:pt x="81570" y="79944"/>
                    <a:pt x="81676" y="79944"/>
                  </a:cubicBezTo>
                  <a:cubicBezTo>
                    <a:pt x="81695" y="79944"/>
                    <a:pt x="81715" y="79939"/>
                    <a:pt x="81737" y="79928"/>
                  </a:cubicBezTo>
                  <a:cubicBezTo>
                    <a:pt x="82047" y="79774"/>
                    <a:pt x="82368" y="79607"/>
                    <a:pt x="82666" y="79452"/>
                  </a:cubicBezTo>
                  <a:lnTo>
                    <a:pt x="82666" y="79452"/>
                  </a:lnTo>
                  <a:cubicBezTo>
                    <a:pt x="82463" y="80000"/>
                    <a:pt x="82285" y="80547"/>
                    <a:pt x="82130" y="81083"/>
                  </a:cubicBezTo>
                  <a:cubicBezTo>
                    <a:pt x="80606" y="82071"/>
                    <a:pt x="79094" y="83024"/>
                    <a:pt x="77546" y="83917"/>
                  </a:cubicBezTo>
                  <a:cubicBezTo>
                    <a:pt x="76856" y="84298"/>
                    <a:pt x="76165" y="84703"/>
                    <a:pt x="75474" y="85119"/>
                  </a:cubicBezTo>
                  <a:cubicBezTo>
                    <a:pt x="76022" y="84060"/>
                    <a:pt x="76653" y="83036"/>
                    <a:pt x="77094" y="81929"/>
                  </a:cubicBezTo>
                  <a:cubicBezTo>
                    <a:pt x="77127" y="81861"/>
                    <a:pt x="77054" y="81794"/>
                    <a:pt x="76983" y="81794"/>
                  </a:cubicBezTo>
                  <a:cubicBezTo>
                    <a:pt x="76953" y="81794"/>
                    <a:pt x="76924" y="81805"/>
                    <a:pt x="76903" y="81833"/>
                  </a:cubicBezTo>
                  <a:cubicBezTo>
                    <a:pt x="76010" y="82822"/>
                    <a:pt x="75462" y="84179"/>
                    <a:pt x="74951" y="85429"/>
                  </a:cubicBezTo>
                  <a:cubicBezTo>
                    <a:pt x="74284" y="85846"/>
                    <a:pt x="73629" y="86274"/>
                    <a:pt x="73034" y="86774"/>
                  </a:cubicBezTo>
                  <a:cubicBezTo>
                    <a:pt x="73688" y="85679"/>
                    <a:pt x="74343" y="84572"/>
                    <a:pt x="74927" y="83453"/>
                  </a:cubicBezTo>
                  <a:cubicBezTo>
                    <a:pt x="74963" y="83381"/>
                    <a:pt x="74903" y="83309"/>
                    <a:pt x="74836" y="83309"/>
                  </a:cubicBezTo>
                  <a:cubicBezTo>
                    <a:pt x="74815" y="83309"/>
                    <a:pt x="74792" y="83316"/>
                    <a:pt x="74772" y="83333"/>
                  </a:cubicBezTo>
                  <a:cubicBezTo>
                    <a:pt x="73700" y="84429"/>
                    <a:pt x="72831" y="85941"/>
                    <a:pt x="72319" y="87394"/>
                  </a:cubicBezTo>
                  <a:cubicBezTo>
                    <a:pt x="72176" y="87524"/>
                    <a:pt x="72022" y="87667"/>
                    <a:pt x="71891" y="87810"/>
                  </a:cubicBezTo>
                  <a:cubicBezTo>
                    <a:pt x="71950" y="87429"/>
                    <a:pt x="71879" y="86977"/>
                    <a:pt x="71855" y="86620"/>
                  </a:cubicBezTo>
                  <a:cubicBezTo>
                    <a:pt x="71831" y="86012"/>
                    <a:pt x="71581" y="84655"/>
                    <a:pt x="71557" y="84607"/>
                  </a:cubicBezTo>
                  <a:cubicBezTo>
                    <a:pt x="74046" y="83345"/>
                    <a:pt x="76475" y="81964"/>
                    <a:pt x="78868" y="80500"/>
                  </a:cubicBezTo>
                  <a:lnTo>
                    <a:pt x="78868" y="80500"/>
                  </a:lnTo>
                  <a:cubicBezTo>
                    <a:pt x="78034" y="81428"/>
                    <a:pt x="77510" y="82762"/>
                    <a:pt x="77070" y="83869"/>
                  </a:cubicBezTo>
                  <a:cubicBezTo>
                    <a:pt x="77029" y="83958"/>
                    <a:pt x="77121" y="84031"/>
                    <a:pt x="77206" y="84031"/>
                  </a:cubicBezTo>
                  <a:cubicBezTo>
                    <a:pt x="77246" y="84031"/>
                    <a:pt x="77285" y="84015"/>
                    <a:pt x="77308" y="83976"/>
                  </a:cubicBezTo>
                  <a:cubicBezTo>
                    <a:pt x="77618" y="83333"/>
                    <a:pt x="77951" y="82726"/>
                    <a:pt x="78320" y="82131"/>
                  </a:cubicBezTo>
                  <a:cubicBezTo>
                    <a:pt x="78689" y="81536"/>
                    <a:pt x="79153" y="80964"/>
                    <a:pt x="79415" y="80321"/>
                  </a:cubicBezTo>
                  <a:cubicBezTo>
                    <a:pt x="79451" y="80262"/>
                    <a:pt x="79439" y="80226"/>
                    <a:pt x="79403" y="80178"/>
                  </a:cubicBezTo>
                  <a:cubicBezTo>
                    <a:pt x="80749" y="79357"/>
                    <a:pt x="82082" y="78511"/>
                    <a:pt x="83428" y="77678"/>
                  </a:cubicBezTo>
                  <a:close/>
                  <a:moveTo>
                    <a:pt x="834" y="67260"/>
                  </a:moveTo>
                  <a:cubicBezTo>
                    <a:pt x="6347" y="69106"/>
                    <a:pt x="12288" y="69999"/>
                    <a:pt x="17943" y="71308"/>
                  </a:cubicBezTo>
                  <a:cubicBezTo>
                    <a:pt x="23932" y="72701"/>
                    <a:pt x="29921" y="74154"/>
                    <a:pt x="35898" y="75618"/>
                  </a:cubicBezTo>
                  <a:cubicBezTo>
                    <a:pt x="47661" y="78523"/>
                    <a:pt x="59508" y="81250"/>
                    <a:pt x="71010" y="85048"/>
                  </a:cubicBezTo>
                  <a:cubicBezTo>
                    <a:pt x="70950" y="85596"/>
                    <a:pt x="71057" y="86155"/>
                    <a:pt x="71069" y="86715"/>
                  </a:cubicBezTo>
                  <a:cubicBezTo>
                    <a:pt x="71069" y="87072"/>
                    <a:pt x="70998" y="87465"/>
                    <a:pt x="71045" y="87822"/>
                  </a:cubicBezTo>
                  <a:cubicBezTo>
                    <a:pt x="59687" y="83405"/>
                    <a:pt x="47495" y="80881"/>
                    <a:pt x="35708" y="77857"/>
                  </a:cubicBezTo>
                  <a:cubicBezTo>
                    <a:pt x="29885" y="76368"/>
                    <a:pt x="24051" y="74892"/>
                    <a:pt x="18217" y="73475"/>
                  </a:cubicBezTo>
                  <a:cubicBezTo>
                    <a:pt x="12609" y="72130"/>
                    <a:pt x="6847" y="70368"/>
                    <a:pt x="1096" y="69725"/>
                  </a:cubicBezTo>
                  <a:cubicBezTo>
                    <a:pt x="1108" y="69689"/>
                    <a:pt x="1048" y="68653"/>
                    <a:pt x="989" y="68213"/>
                  </a:cubicBezTo>
                  <a:cubicBezTo>
                    <a:pt x="941" y="67891"/>
                    <a:pt x="917" y="67570"/>
                    <a:pt x="810" y="67272"/>
                  </a:cubicBezTo>
                  <a:cubicBezTo>
                    <a:pt x="822" y="67272"/>
                    <a:pt x="834" y="67260"/>
                    <a:pt x="834" y="67260"/>
                  </a:cubicBezTo>
                  <a:close/>
                  <a:moveTo>
                    <a:pt x="47046" y="1"/>
                  </a:moveTo>
                  <a:cubicBezTo>
                    <a:pt x="46960" y="1"/>
                    <a:pt x="46895" y="69"/>
                    <a:pt x="46840" y="169"/>
                  </a:cubicBezTo>
                  <a:cubicBezTo>
                    <a:pt x="43030" y="7777"/>
                    <a:pt x="41673" y="17063"/>
                    <a:pt x="39577" y="25255"/>
                  </a:cubicBezTo>
                  <a:cubicBezTo>
                    <a:pt x="38446" y="29684"/>
                    <a:pt x="32695" y="48651"/>
                    <a:pt x="32588" y="50782"/>
                  </a:cubicBezTo>
                  <a:cubicBezTo>
                    <a:pt x="32505" y="50841"/>
                    <a:pt x="20765" y="56783"/>
                    <a:pt x="17836" y="58164"/>
                  </a:cubicBezTo>
                  <a:cubicBezTo>
                    <a:pt x="12014" y="60938"/>
                    <a:pt x="5906" y="63402"/>
                    <a:pt x="298" y="66546"/>
                  </a:cubicBezTo>
                  <a:cubicBezTo>
                    <a:pt x="1" y="66700"/>
                    <a:pt x="167" y="67915"/>
                    <a:pt x="167" y="68272"/>
                  </a:cubicBezTo>
                  <a:cubicBezTo>
                    <a:pt x="167" y="68736"/>
                    <a:pt x="167" y="69177"/>
                    <a:pt x="251" y="69641"/>
                  </a:cubicBezTo>
                  <a:cubicBezTo>
                    <a:pt x="275" y="69748"/>
                    <a:pt x="429" y="69963"/>
                    <a:pt x="513" y="69999"/>
                  </a:cubicBezTo>
                  <a:cubicBezTo>
                    <a:pt x="6109" y="71975"/>
                    <a:pt x="12181" y="72927"/>
                    <a:pt x="17931" y="74309"/>
                  </a:cubicBezTo>
                  <a:cubicBezTo>
                    <a:pt x="23920" y="75761"/>
                    <a:pt x="29909" y="77261"/>
                    <a:pt x="35874" y="78797"/>
                  </a:cubicBezTo>
                  <a:cubicBezTo>
                    <a:pt x="47626" y="81809"/>
                    <a:pt x="59496" y="84631"/>
                    <a:pt x="70998" y="88537"/>
                  </a:cubicBezTo>
                  <a:cubicBezTo>
                    <a:pt x="71066" y="88561"/>
                    <a:pt x="71142" y="88583"/>
                    <a:pt x="71234" y="88583"/>
                  </a:cubicBezTo>
                  <a:cubicBezTo>
                    <a:pt x="71368" y="88583"/>
                    <a:pt x="71534" y="88537"/>
                    <a:pt x="71760" y="88382"/>
                  </a:cubicBezTo>
                  <a:cubicBezTo>
                    <a:pt x="76129" y="85238"/>
                    <a:pt x="80880" y="82702"/>
                    <a:pt x="85309" y="79643"/>
                  </a:cubicBezTo>
                  <a:cubicBezTo>
                    <a:pt x="89929" y="76452"/>
                    <a:pt x="99585" y="69963"/>
                    <a:pt x="99632" y="69927"/>
                  </a:cubicBezTo>
                  <a:cubicBezTo>
                    <a:pt x="99858" y="69760"/>
                    <a:pt x="99739" y="68224"/>
                    <a:pt x="99716" y="67689"/>
                  </a:cubicBezTo>
                  <a:lnTo>
                    <a:pt x="99716" y="67689"/>
                  </a:lnTo>
                  <a:cubicBezTo>
                    <a:pt x="99782" y="67692"/>
                    <a:pt x="99848" y="67694"/>
                    <a:pt x="99914" y="67694"/>
                  </a:cubicBezTo>
                  <a:cubicBezTo>
                    <a:pt x="100072" y="67694"/>
                    <a:pt x="100227" y="67685"/>
                    <a:pt x="100370" y="67677"/>
                  </a:cubicBezTo>
                  <a:cubicBezTo>
                    <a:pt x="100525" y="67677"/>
                    <a:pt x="100692" y="67653"/>
                    <a:pt x="100847" y="67629"/>
                  </a:cubicBezTo>
                  <a:cubicBezTo>
                    <a:pt x="101406" y="67570"/>
                    <a:pt x="101490" y="67367"/>
                    <a:pt x="101490" y="67367"/>
                  </a:cubicBezTo>
                  <a:cubicBezTo>
                    <a:pt x="102430" y="65784"/>
                    <a:pt x="104157" y="58259"/>
                    <a:pt x="105335" y="53818"/>
                  </a:cubicBezTo>
                  <a:cubicBezTo>
                    <a:pt x="106550" y="49234"/>
                    <a:pt x="107633" y="44626"/>
                    <a:pt x="108693" y="39995"/>
                  </a:cubicBezTo>
                  <a:cubicBezTo>
                    <a:pt x="109752" y="35363"/>
                    <a:pt x="110765" y="30732"/>
                    <a:pt x="111729" y="26088"/>
                  </a:cubicBezTo>
                  <a:cubicBezTo>
                    <a:pt x="112574" y="22028"/>
                    <a:pt x="113920" y="17730"/>
                    <a:pt x="114229" y="13575"/>
                  </a:cubicBezTo>
                  <a:cubicBezTo>
                    <a:pt x="114301" y="13515"/>
                    <a:pt x="114348" y="13432"/>
                    <a:pt x="114348" y="13325"/>
                  </a:cubicBezTo>
                  <a:cubicBezTo>
                    <a:pt x="114348" y="13265"/>
                    <a:pt x="114313" y="13218"/>
                    <a:pt x="114265" y="13194"/>
                  </a:cubicBezTo>
                  <a:cubicBezTo>
                    <a:pt x="114265" y="13146"/>
                    <a:pt x="114277" y="13111"/>
                    <a:pt x="114277" y="13075"/>
                  </a:cubicBezTo>
                  <a:cubicBezTo>
                    <a:pt x="114289" y="12908"/>
                    <a:pt x="113872" y="12396"/>
                    <a:pt x="113789" y="12241"/>
                  </a:cubicBezTo>
                  <a:cubicBezTo>
                    <a:pt x="113670" y="12015"/>
                    <a:pt x="113110" y="10813"/>
                    <a:pt x="112824" y="10765"/>
                  </a:cubicBezTo>
                  <a:cubicBezTo>
                    <a:pt x="101061" y="8931"/>
                    <a:pt x="89178" y="7122"/>
                    <a:pt x="77439" y="5098"/>
                  </a:cubicBezTo>
                  <a:cubicBezTo>
                    <a:pt x="67438" y="3371"/>
                    <a:pt x="57186" y="990"/>
                    <a:pt x="47066" y="2"/>
                  </a:cubicBezTo>
                  <a:cubicBezTo>
                    <a:pt x="47059" y="1"/>
                    <a:pt x="47052" y="1"/>
                    <a:pt x="4704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" name="Google Shape;14310;p50"/>
            <p:cNvSpPr/>
            <p:nvPr/>
          </p:nvSpPr>
          <p:spPr>
            <a:xfrm>
              <a:off x="4027100" y="3488400"/>
              <a:ext cx="43500" cy="66025"/>
            </a:xfrm>
            <a:custGeom>
              <a:avLst/>
              <a:gdLst/>
              <a:ahLst/>
              <a:cxnLst/>
              <a:rect l="l" t="t" r="r" b="b"/>
              <a:pathLst>
                <a:path w="1740" h="2641" extrusionOk="0">
                  <a:moveTo>
                    <a:pt x="1608" y="1"/>
                  </a:moveTo>
                  <a:cubicBezTo>
                    <a:pt x="1584" y="1"/>
                    <a:pt x="1560" y="11"/>
                    <a:pt x="1543" y="34"/>
                  </a:cubicBezTo>
                  <a:cubicBezTo>
                    <a:pt x="901" y="701"/>
                    <a:pt x="496" y="1701"/>
                    <a:pt x="43" y="2499"/>
                  </a:cubicBezTo>
                  <a:cubicBezTo>
                    <a:pt x="1" y="2576"/>
                    <a:pt x="68" y="2640"/>
                    <a:pt x="131" y="2640"/>
                  </a:cubicBezTo>
                  <a:cubicBezTo>
                    <a:pt x="156" y="2640"/>
                    <a:pt x="181" y="2630"/>
                    <a:pt x="198" y="2606"/>
                  </a:cubicBezTo>
                  <a:cubicBezTo>
                    <a:pt x="710" y="1832"/>
                    <a:pt x="1413" y="1023"/>
                    <a:pt x="1722" y="154"/>
                  </a:cubicBezTo>
                  <a:cubicBezTo>
                    <a:pt x="1739" y="68"/>
                    <a:pt x="1670" y="1"/>
                    <a:pt x="16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" name="Google Shape;14311;p50"/>
            <p:cNvSpPr/>
            <p:nvPr/>
          </p:nvSpPr>
          <p:spPr>
            <a:xfrm>
              <a:off x="2978925" y="1631275"/>
              <a:ext cx="1793700" cy="1340375"/>
            </a:xfrm>
            <a:custGeom>
              <a:avLst/>
              <a:gdLst/>
              <a:ahLst/>
              <a:cxnLst/>
              <a:rect l="l" t="t" r="r" b="b"/>
              <a:pathLst>
                <a:path w="71748" h="53615" extrusionOk="0">
                  <a:moveTo>
                    <a:pt x="11645" y="691"/>
                  </a:moveTo>
                  <a:cubicBezTo>
                    <a:pt x="16884" y="1537"/>
                    <a:pt x="21623" y="2263"/>
                    <a:pt x="26433" y="3096"/>
                  </a:cubicBezTo>
                  <a:cubicBezTo>
                    <a:pt x="31243" y="3930"/>
                    <a:pt x="36053" y="4763"/>
                    <a:pt x="40875" y="5597"/>
                  </a:cubicBezTo>
                  <a:cubicBezTo>
                    <a:pt x="45804" y="6442"/>
                    <a:pt x="50733" y="7299"/>
                    <a:pt x="55651" y="8157"/>
                  </a:cubicBezTo>
                  <a:cubicBezTo>
                    <a:pt x="60675" y="9026"/>
                    <a:pt x="65545" y="10419"/>
                    <a:pt x="70629" y="10693"/>
                  </a:cubicBezTo>
                  <a:cubicBezTo>
                    <a:pt x="68533" y="17979"/>
                    <a:pt x="66866" y="25254"/>
                    <a:pt x="64878" y="32457"/>
                  </a:cubicBezTo>
                  <a:cubicBezTo>
                    <a:pt x="63068" y="39137"/>
                    <a:pt x="61139" y="45899"/>
                    <a:pt x="59615" y="52674"/>
                  </a:cubicBezTo>
                  <a:cubicBezTo>
                    <a:pt x="54650" y="51626"/>
                    <a:pt x="49721" y="50578"/>
                    <a:pt x="44828" y="49519"/>
                  </a:cubicBezTo>
                  <a:cubicBezTo>
                    <a:pt x="39791" y="48435"/>
                    <a:pt x="34743" y="47328"/>
                    <a:pt x="29719" y="46233"/>
                  </a:cubicBezTo>
                  <a:cubicBezTo>
                    <a:pt x="24837" y="45173"/>
                    <a:pt x="19932" y="44101"/>
                    <a:pt x="15062" y="43042"/>
                  </a:cubicBezTo>
                  <a:cubicBezTo>
                    <a:pt x="10443" y="42042"/>
                    <a:pt x="5740" y="40696"/>
                    <a:pt x="965" y="39803"/>
                  </a:cubicBezTo>
                  <a:cubicBezTo>
                    <a:pt x="3120" y="33326"/>
                    <a:pt x="4323" y="26849"/>
                    <a:pt x="6109" y="20253"/>
                  </a:cubicBezTo>
                  <a:cubicBezTo>
                    <a:pt x="7918" y="13633"/>
                    <a:pt x="10276" y="7395"/>
                    <a:pt x="11645" y="691"/>
                  </a:cubicBezTo>
                  <a:close/>
                  <a:moveTo>
                    <a:pt x="11466" y="1"/>
                  </a:moveTo>
                  <a:cubicBezTo>
                    <a:pt x="11371" y="1"/>
                    <a:pt x="10800" y="1787"/>
                    <a:pt x="10478" y="2608"/>
                  </a:cubicBezTo>
                  <a:cubicBezTo>
                    <a:pt x="8252" y="8335"/>
                    <a:pt x="6787" y="14538"/>
                    <a:pt x="5120" y="20396"/>
                  </a:cubicBezTo>
                  <a:cubicBezTo>
                    <a:pt x="3275" y="26885"/>
                    <a:pt x="1037" y="33576"/>
                    <a:pt x="60" y="40280"/>
                  </a:cubicBezTo>
                  <a:cubicBezTo>
                    <a:pt x="1" y="40696"/>
                    <a:pt x="1382" y="40780"/>
                    <a:pt x="2049" y="40923"/>
                  </a:cubicBezTo>
                  <a:cubicBezTo>
                    <a:pt x="6430" y="41815"/>
                    <a:pt x="10955" y="42970"/>
                    <a:pt x="15253" y="43923"/>
                  </a:cubicBezTo>
                  <a:lnTo>
                    <a:pt x="30338" y="47269"/>
                  </a:lnTo>
                  <a:cubicBezTo>
                    <a:pt x="35219" y="48352"/>
                    <a:pt x="40101" y="49435"/>
                    <a:pt x="44983" y="50519"/>
                  </a:cubicBezTo>
                  <a:cubicBezTo>
                    <a:pt x="49781" y="51579"/>
                    <a:pt x="54770" y="53150"/>
                    <a:pt x="59651" y="53615"/>
                  </a:cubicBezTo>
                  <a:cubicBezTo>
                    <a:pt x="59655" y="53615"/>
                    <a:pt x="59659" y="53615"/>
                    <a:pt x="59663" y="53615"/>
                  </a:cubicBezTo>
                  <a:cubicBezTo>
                    <a:pt x="59864" y="53615"/>
                    <a:pt x="60426" y="53324"/>
                    <a:pt x="60496" y="53103"/>
                  </a:cubicBezTo>
                  <a:cubicBezTo>
                    <a:pt x="61651" y="49709"/>
                    <a:pt x="62330" y="46090"/>
                    <a:pt x="63235" y="42625"/>
                  </a:cubicBezTo>
                  <a:cubicBezTo>
                    <a:pt x="64152" y="39053"/>
                    <a:pt x="65080" y="35469"/>
                    <a:pt x="66033" y="31874"/>
                  </a:cubicBezTo>
                  <a:cubicBezTo>
                    <a:pt x="67664" y="25623"/>
                    <a:pt x="69867" y="19337"/>
                    <a:pt x="71093" y="12955"/>
                  </a:cubicBezTo>
                  <a:cubicBezTo>
                    <a:pt x="71224" y="12229"/>
                    <a:pt x="71748" y="10050"/>
                    <a:pt x="71379" y="9943"/>
                  </a:cubicBezTo>
                  <a:cubicBezTo>
                    <a:pt x="66819" y="8573"/>
                    <a:pt x="61758" y="8192"/>
                    <a:pt x="57056" y="7395"/>
                  </a:cubicBezTo>
                  <a:cubicBezTo>
                    <a:pt x="51983" y="6549"/>
                    <a:pt x="46911" y="5692"/>
                    <a:pt x="41827" y="4823"/>
                  </a:cubicBezTo>
                  <a:cubicBezTo>
                    <a:pt x="36910" y="3989"/>
                    <a:pt x="31981" y="3156"/>
                    <a:pt x="27040" y="2323"/>
                  </a:cubicBezTo>
                  <a:cubicBezTo>
                    <a:pt x="22444" y="1549"/>
                    <a:pt x="17622" y="334"/>
                    <a:pt x="12919" y="60"/>
                  </a:cubicBezTo>
                  <a:cubicBezTo>
                    <a:pt x="12526" y="48"/>
                    <a:pt x="11514" y="1"/>
                    <a:pt x="114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" name="Google Shape;14312;p50"/>
            <p:cNvSpPr/>
            <p:nvPr/>
          </p:nvSpPr>
          <p:spPr>
            <a:xfrm>
              <a:off x="2202950" y="3248425"/>
              <a:ext cx="128900" cy="38225"/>
            </a:xfrm>
            <a:custGeom>
              <a:avLst/>
              <a:gdLst/>
              <a:ahLst/>
              <a:cxnLst/>
              <a:rect l="l" t="t" r="r" b="b"/>
              <a:pathLst>
                <a:path w="5156" h="1529" extrusionOk="0">
                  <a:moveTo>
                    <a:pt x="598" y="1"/>
                  </a:moveTo>
                  <a:cubicBezTo>
                    <a:pt x="451" y="1"/>
                    <a:pt x="303" y="8"/>
                    <a:pt x="155" y="25"/>
                  </a:cubicBezTo>
                  <a:cubicBezTo>
                    <a:pt x="24" y="49"/>
                    <a:pt x="0" y="239"/>
                    <a:pt x="107" y="311"/>
                  </a:cubicBezTo>
                  <a:cubicBezTo>
                    <a:pt x="869" y="740"/>
                    <a:pt x="1727" y="882"/>
                    <a:pt x="2584" y="1085"/>
                  </a:cubicBezTo>
                  <a:cubicBezTo>
                    <a:pt x="3174" y="1240"/>
                    <a:pt x="3828" y="1529"/>
                    <a:pt x="4455" y="1529"/>
                  </a:cubicBezTo>
                  <a:cubicBezTo>
                    <a:pt x="4599" y="1529"/>
                    <a:pt x="4742" y="1513"/>
                    <a:pt x="4882" y="1478"/>
                  </a:cubicBezTo>
                  <a:cubicBezTo>
                    <a:pt x="5048" y="1430"/>
                    <a:pt x="5156" y="1204"/>
                    <a:pt x="5001" y="1073"/>
                  </a:cubicBezTo>
                  <a:cubicBezTo>
                    <a:pt x="4405" y="489"/>
                    <a:pt x="3417" y="442"/>
                    <a:pt x="2620" y="299"/>
                  </a:cubicBezTo>
                  <a:cubicBezTo>
                    <a:pt x="1954" y="162"/>
                    <a:pt x="1280" y="1"/>
                    <a:pt x="5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" name="Google Shape;14313;p50"/>
            <p:cNvSpPr/>
            <p:nvPr/>
          </p:nvSpPr>
          <p:spPr>
            <a:xfrm>
              <a:off x="2378250" y="3290600"/>
              <a:ext cx="127425" cy="37250"/>
            </a:xfrm>
            <a:custGeom>
              <a:avLst/>
              <a:gdLst/>
              <a:ahLst/>
              <a:cxnLst/>
              <a:rect l="l" t="t" r="r" b="b"/>
              <a:pathLst>
                <a:path w="5097" h="1490" extrusionOk="0">
                  <a:moveTo>
                    <a:pt x="1047" y="0"/>
                  </a:moveTo>
                  <a:cubicBezTo>
                    <a:pt x="745" y="0"/>
                    <a:pt x="446" y="32"/>
                    <a:pt x="156" y="112"/>
                  </a:cubicBezTo>
                  <a:cubicBezTo>
                    <a:pt x="1" y="160"/>
                    <a:pt x="1" y="350"/>
                    <a:pt x="132" y="410"/>
                  </a:cubicBezTo>
                  <a:cubicBezTo>
                    <a:pt x="953" y="755"/>
                    <a:pt x="1882" y="779"/>
                    <a:pt x="2739" y="1005"/>
                  </a:cubicBezTo>
                  <a:cubicBezTo>
                    <a:pt x="3305" y="1151"/>
                    <a:pt x="3894" y="1489"/>
                    <a:pt x="4475" y="1489"/>
                  </a:cubicBezTo>
                  <a:cubicBezTo>
                    <a:pt x="4603" y="1489"/>
                    <a:pt x="4731" y="1473"/>
                    <a:pt x="4859" y="1434"/>
                  </a:cubicBezTo>
                  <a:cubicBezTo>
                    <a:pt x="4990" y="1398"/>
                    <a:pt x="5097" y="1231"/>
                    <a:pt x="5002" y="1100"/>
                  </a:cubicBezTo>
                  <a:cubicBezTo>
                    <a:pt x="4537" y="422"/>
                    <a:pt x="3573" y="386"/>
                    <a:pt x="2811" y="231"/>
                  </a:cubicBezTo>
                  <a:cubicBezTo>
                    <a:pt x="2243" y="121"/>
                    <a:pt x="1640" y="0"/>
                    <a:pt x="104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" name="Google Shape;14314;p50"/>
            <p:cNvSpPr/>
            <p:nvPr/>
          </p:nvSpPr>
          <p:spPr>
            <a:xfrm>
              <a:off x="2857775" y="3210950"/>
              <a:ext cx="511700" cy="207175"/>
            </a:xfrm>
            <a:custGeom>
              <a:avLst/>
              <a:gdLst/>
              <a:ahLst/>
              <a:cxnLst/>
              <a:rect l="l" t="t" r="r" b="b"/>
              <a:pathLst>
                <a:path w="20468" h="8287" extrusionOk="0">
                  <a:moveTo>
                    <a:pt x="7978" y="250"/>
                  </a:moveTo>
                  <a:cubicBezTo>
                    <a:pt x="10109" y="810"/>
                    <a:pt x="11705" y="1203"/>
                    <a:pt x="13515" y="1691"/>
                  </a:cubicBezTo>
                  <a:cubicBezTo>
                    <a:pt x="15479" y="2227"/>
                    <a:pt x="17444" y="2798"/>
                    <a:pt x="19432" y="3310"/>
                  </a:cubicBezTo>
                  <a:cubicBezTo>
                    <a:pt x="18372" y="4108"/>
                    <a:pt x="17253" y="4906"/>
                    <a:pt x="16134" y="5632"/>
                  </a:cubicBezTo>
                  <a:cubicBezTo>
                    <a:pt x="16110" y="5620"/>
                    <a:pt x="16098" y="5608"/>
                    <a:pt x="16051" y="5596"/>
                  </a:cubicBezTo>
                  <a:cubicBezTo>
                    <a:pt x="12181" y="4584"/>
                    <a:pt x="8240" y="3417"/>
                    <a:pt x="4311" y="2679"/>
                  </a:cubicBezTo>
                  <a:cubicBezTo>
                    <a:pt x="5537" y="1881"/>
                    <a:pt x="6787" y="1096"/>
                    <a:pt x="7978" y="250"/>
                  </a:cubicBezTo>
                  <a:close/>
                  <a:moveTo>
                    <a:pt x="3728" y="3060"/>
                  </a:moveTo>
                  <a:cubicBezTo>
                    <a:pt x="5299" y="3632"/>
                    <a:pt x="7061" y="4024"/>
                    <a:pt x="8716" y="4477"/>
                  </a:cubicBezTo>
                  <a:cubicBezTo>
                    <a:pt x="8383" y="4620"/>
                    <a:pt x="8073" y="4894"/>
                    <a:pt x="7800" y="5096"/>
                  </a:cubicBezTo>
                  <a:cubicBezTo>
                    <a:pt x="7371" y="5429"/>
                    <a:pt x="6811" y="5787"/>
                    <a:pt x="6490" y="6251"/>
                  </a:cubicBezTo>
                  <a:cubicBezTo>
                    <a:pt x="6347" y="6203"/>
                    <a:pt x="6192" y="6168"/>
                    <a:pt x="6049" y="6132"/>
                  </a:cubicBezTo>
                  <a:cubicBezTo>
                    <a:pt x="4906" y="5846"/>
                    <a:pt x="3775" y="5548"/>
                    <a:pt x="2620" y="5263"/>
                  </a:cubicBezTo>
                  <a:cubicBezTo>
                    <a:pt x="1763" y="5036"/>
                    <a:pt x="751" y="5025"/>
                    <a:pt x="1823" y="4346"/>
                  </a:cubicBezTo>
                  <a:cubicBezTo>
                    <a:pt x="2180" y="4120"/>
                    <a:pt x="2716" y="3727"/>
                    <a:pt x="3061" y="3489"/>
                  </a:cubicBezTo>
                  <a:cubicBezTo>
                    <a:pt x="3311" y="3310"/>
                    <a:pt x="3454" y="3239"/>
                    <a:pt x="3728" y="3060"/>
                  </a:cubicBezTo>
                  <a:close/>
                  <a:moveTo>
                    <a:pt x="9050" y="4560"/>
                  </a:moveTo>
                  <a:cubicBezTo>
                    <a:pt x="11169" y="5132"/>
                    <a:pt x="13312" y="5620"/>
                    <a:pt x="15408" y="6084"/>
                  </a:cubicBezTo>
                  <a:cubicBezTo>
                    <a:pt x="15027" y="6334"/>
                    <a:pt x="14622" y="6572"/>
                    <a:pt x="14229" y="6799"/>
                  </a:cubicBezTo>
                  <a:cubicBezTo>
                    <a:pt x="13459" y="7233"/>
                    <a:pt x="12634" y="7397"/>
                    <a:pt x="11784" y="7397"/>
                  </a:cubicBezTo>
                  <a:cubicBezTo>
                    <a:pt x="10191" y="7397"/>
                    <a:pt x="8511" y="6820"/>
                    <a:pt x="6942" y="6370"/>
                  </a:cubicBezTo>
                  <a:cubicBezTo>
                    <a:pt x="7299" y="6108"/>
                    <a:pt x="7609" y="5775"/>
                    <a:pt x="7942" y="5501"/>
                  </a:cubicBezTo>
                  <a:cubicBezTo>
                    <a:pt x="8276" y="5215"/>
                    <a:pt x="8800" y="4953"/>
                    <a:pt x="9050" y="4560"/>
                  </a:cubicBezTo>
                  <a:close/>
                  <a:moveTo>
                    <a:pt x="7895" y="0"/>
                  </a:moveTo>
                  <a:cubicBezTo>
                    <a:pt x="7800" y="0"/>
                    <a:pt x="7359" y="262"/>
                    <a:pt x="6990" y="476"/>
                  </a:cubicBezTo>
                  <a:cubicBezTo>
                    <a:pt x="4573" y="1798"/>
                    <a:pt x="2406" y="3179"/>
                    <a:pt x="180" y="4786"/>
                  </a:cubicBezTo>
                  <a:cubicBezTo>
                    <a:pt x="1" y="4917"/>
                    <a:pt x="96" y="5239"/>
                    <a:pt x="287" y="5275"/>
                  </a:cubicBezTo>
                  <a:cubicBezTo>
                    <a:pt x="2561" y="5858"/>
                    <a:pt x="4859" y="6441"/>
                    <a:pt x="7133" y="7025"/>
                  </a:cubicBezTo>
                  <a:cubicBezTo>
                    <a:pt x="8740" y="7442"/>
                    <a:pt x="10681" y="8275"/>
                    <a:pt x="12324" y="8287"/>
                  </a:cubicBezTo>
                  <a:cubicBezTo>
                    <a:pt x="12331" y="8287"/>
                    <a:pt x="12338" y="8287"/>
                    <a:pt x="12345" y="8287"/>
                  </a:cubicBezTo>
                  <a:cubicBezTo>
                    <a:pt x="13691" y="8287"/>
                    <a:pt x="14639" y="7140"/>
                    <a:pt x="15693" y="6430"/>
                  </a:cubicBezTo>
                  <a:cubicBezTo>
                    <a:pt x="15824" y="6334"/>
                    <a:pt x="15943" y="6251"/>
                    <a:pt x="16074" y="6168"/>
                  </a:cubicBezTo>
                  <a:cubicBezTo>
                    <a:pt x="17420" y="5275"/>
                    <a:pt x="18789" y="4429"/>
                    <a:pt x="20063" y="3477"/>
                  </a:cubicBezTo>
                  <a:cubicBezTo>
                    <a:pt x="20063" y="3477"/>
                    <a:pt x="20063" y="3465"/>
                    <a:pt x="20087" y="3465"/>
                  </a:cubicBezTo>
                  <a:cubicBezTo>
                    <a:pt x="20384" y="3346"/>
                    <a:pt x="20468" y="2917"/>
                    <a:pt x="20111" y="2798"/>
                  </a:cubicBezTo>
                  <a:cubicBezTo>
                    <a:pt x="16241" y="1560"/>
                    <a:pt x="11991" y="203"/>
                    <a:pt x="78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2" name="Google Shape;14315;p50"/>
            <p:cNvSpPr/>
            <p:nvPr/>
          </p:nvSpPr>
          <p:spPr>
            <a:xfrm>
              <a:off x="2522325" y="2880850"/>
              <a:ext cx="1733575" cy="526125"/>
            </a:xfrm>
            <a:custGeom>
              <a:avLst/>
              <a:gdLst/>
              <a:ahLst/>
              <a:cxnLst/>
              <a:rect l="l" t="t" r="r" b="b"/>
              <a:pathLst>
                <a:path w="69343" h="21045" extrusionOk="0">
                  <a:moveTo>
                    <a:pt x="12633" y="417"/>
                  </a:moveTo>
                  <a:cubicBezTo>
                    <a:pt x="13455" y="595"/>
                    <a:pt x="14252" y="786"/>
                    <a:pt x="15062" y="965"/>
                  </a:cubicBezTo>
                  <a:cubicBezTo>
                    <a:pt x="14383" y="1334"/>
                    <a:pt x="13717" y="1738"/>
                    <a:pt x="13062" y="2155"/>
                  </a:cubicBezTo>
                  <a:cubicBezTo>
                    <a:pt x="12085" y="1953"/>
                    <a:pt x="11085" y="1798"/>
                    <a:pt x="10121" y="1727"/>
                  </a:cubicBezTo>
                  <a:cubicBezTo>
                    <a:pt x="10907" y="1334"/>
                    <a:pt x="12609" y="476"/>
                    <a:pt x="12633" y="417"/>
                  </a:cubicBezTo>
                  <a:close/>
                  <a:moveTo>
                    <a:pt x="15622" y="1072"/>
                  </a:moveTo>
                  <a:cubicBezTo>
                    <a:pt x="16693" y="1334"/>
                    <a:pt x="17765" y="1572"/>
                    <a:pt x="18860" y="1810"/>
                  </a:cubicBezTo>
                  <a:cubicBezTo>
                    <a:pt x="18158" y="2203"/>
                    <a:pt x="17467" y="2620"/>
                    <a:pt x="16788" y="3036"/>
                  </a:cubicBezTo>
                  <a:cubicBezTo>
                    <a:pt x="15836" y="2798"/>
                    <a:pt x="14871" y="2524"/>
                    <a:pt x="13883" y="2310"/>
                  </a:cubicBezTo>
                  <a:cubicBezTo>
                    <a:pt x="14479" y="1917"/>
                    <a:pt x="15062" y="1512"/>
                    <a:pt x="15622" y="1072"/>
                  </a:cubicBezTo>
                  <a:close/>
                  <a:moveTo>
                    <a:pt x="9716" y="1917"/>
                  </a:moveTo>
                  <a:cubicBezTo>
                    <a:pt x="10657" y="2108"/>
                    <a:pt x="11573" y="2310"/>
                    <a:pt x="12514" y="2500"/>
                  </a:cubicBezTo>
                  <a:cubicBezTo>
                    <a:pt x="11800" y="2965"/>
                    <a:pt x="11085" y="3417"/>
                    <a:pt x="10359" y="3882"/>
                  </a:cubicBezTo>
                  <a:cubicBezTo>
                    <a:pt x="9228" y="3620"/>
                    <a:pt x="8097" y="3405"/>
                    <a:pt x="6966" y="3298"/>
                  </a:cubicBezTo>
                  <a:cubicBezTo>
                    <a:pt x="7871" y="2834"/>
                    <a:pt x="8799" y="2381"/>
                    <a:pt x="9716" y="1917"/>
                  </a:cubicBezTo>
                  <a:close/>
                  <a:moveTo>
                    <a:pt x="19360" y="1941"/>
                  </a:moveTo>
                  <a:cubicBezTo>
                    <a:pt x="20384" y="2167"/>
                    <a:pt x="21396" y="2405"/>
                    <a:pt x="22396" y="2631"/>
                  </a:cubicBezTo>
                  <a:cubicBezTo>
                    <a:pt x="21682" y="3024"/>
                    <a:pt x="20967" y="3453"/>
                    <a:pt x="20265" y="3893"/>
                  </a:cubicBezTo>
                  <a:cubicBezTo>
                    <a:pt x="19551" y="3727"/>
                    <a:pt x="18836" y="3560"/>
                    <a:pt x="18122" y="3393"/>
                  </a:cubicBezTo>
                  <a:cubicBezTo>
                    <a:pt x="17931" y="3346"/>
                    <a:pt x="17741" y="3298"/>
                    <a:pt x="17550" y="3239"/>
                  </a:cubicBezTo>
                  <a:cubicBezTo>
                    <a:pt x="18170" y="2822"/>
                    <a:pt x="18801" y="2405"/>
                    <a:pt x="19360" y="1941"/>
                  </a:cubicBezTo>
                  <a:close/>
                  <a:moveTo>
                    <a:pt x="22920" y="2750"/>
                  </a:moveTo>
                  <a:cubicBezTo>
                    <a:pt x="24039" y="3001"/>
                    <a:pt x="25135" y="3262"/>
                    <a:pt x="26242" y="3524"/>
                  </a:cubicBezTo>
                  <a:cubicBezTo>
                    <a:pt x="25504" y="3929"/>
                    <a:pt x="24789" y="4358"/>
                    <a:pt x="24075" y="4810"/>
                  </a:cubicBezTo>
                  <a:cubicBezTo>
                    <a:pt x="23063" y="4572"/>
                    <a:pt x="22075" y="4322"/>
                    <a:pt x="21063" y="4072"/>
                  </a:cubicBezTo>
                  <a:cubicBezTo>
                    <a:pt x="21694" y="3655"/>
                    <a:pt x="22325" y="3227"/>
                    <a:pt x="22920" y="2750"/>
                  </a:cubicBezTo>
                  <a:close/>
                  <a:moveTo>
                    <a:pt x="13324" y="2691"/>
                  </a:moveTo>
                  <a:cubicBezTo>
                    <a:pt x="14300" y="2917"/>
                    <a:pt x="15288" y="3131"/>
                    <a:pt x="16265" y="3382"/>
                  </a:cubicBezTo>
                  <a:cubicBezTo>
                    <a:pt x="15503" y="3858"/>
                    <a:pt x="14764" y="4346"/>
                    <a:pt x="14002" y="4822"/>
                  </a:cubicBezTo>
                  <a:cubicBezTo>
                    <a:pt x="13038" y="4572"/>
                    <a:pt x="12050" y="4310"/>
                    <a:pt x="11073" y="4060"/>
                  </a:cubicBezTo>
                  <a:cubicBezTo>
                    <a:pt x="11812" y="3620"/>
                    <a:pt x="12574" y="3155"/>
                    <a:pt x="13324" y="2691"/>
                  </a:cubicBezTo>
                  <a:close/>
                  <a:moveTo>
                    <a:pt x="6513" y="3560"/>
                  </a:moveTo>
                  <a:cubicBezTo>
                    <a:pt x="7609" y="3774"/>
                    <a:pt x="8692" y="4013"/>
                    <a:pt x="9776" y="4251"/>
                  </a:cubicBezTo>
                  <a:cubicBezTo>
                    <a:pt x="9073" y="4667"/>
                    <a:pt x="8383" y="5072"/>
                    <a:pt x="7668" y="5477"/>
                  </a:cubicBezTo>
                  <a:cubicBezTo>
                    <a:pt x="6513" y="5191"/>
                    <a:pt x="5370" y="4953"/>
                    <a:pt x="4227" y="4834"/>
                  </a:cubicBezTo>
                  <a:cubicBezTo>
                    <a:pt x="4763" y="4525"/>
                    <a:pt x="5299" y="4191"/>
                    <a:pt x="5823" y="3917"/>
                  </a:cubicBezTo>
                  <a:cubicBezTo>
                    <a:pt x="6061" y="3798"/>
                    <a:pt x="6275" y="3679"/>
                    <a:pt x="6513" y="3560"/>
                  </a:cubicBezTo>
                  <a:close/>
                  <a:moveTo>
                    <a:pt x="17050" y="3584"/>
                  </a:moveTo>
                  <a:cubicBezTo>
                    <a:pt x="17943" y="3810"/>
                    <a:pt x="18848" y="4013"/>
                    <a:pt x="19741" y="4251"/>
                  </a:cubicBezTo>
                  <a:cubicBezTo>
                    <a:pt x="19003" y="4715"/>
                    <a:pt x="18241" y="5203"/>
                    <a:pt x="17491" y="5679"/>
                  </a:cubicBezTo>
                  <a:cubicBezTo>
                    <a:pt x="16562" y="5465"/>
                    <a:pt x="15657" y="5239"/>
                    <a:pt x="14729" y="5013"/>
                  </a:cubicBezTo>
                  <a:lnTo>
                    <a:pt x="14705" y="5013"/>
                  </a:lnTo>
                  <a:cubicBezTo>
                    <a:pt x="15491" y="4536"/>
                    <a:pt x="16276" y="4072"/>
                    <a:pt x="17050" y="3584"/>
                  </a:cubicBezTo>
                  <a:close/>
                  <a:moveTo>
                    <a:pt x="26778" y="3643"/>
                  </a:moveTo>
                  <a:cubicBezTo>
                    <a:pt x="27849" y="3893"/>
                    <a:pt x="28921" y="4155"/>
                    <a:pt x="29992" y="4394"/>
                  </a:cubicBezTo>
                  <a:cubicBezTo>
                    <a:pt x="29242" y="4786"/>
                    <a:pt x="28516" y="5239"/>
                    <a:pt x="27790" y="5703"/>
                  </a:cubicBezTo>
                  <a:cubicBezTo>
                    <a:pt x="26813" y="5465"/>
                    <a:pt x="25849" y="5215"/>
                    <a:pt x="24873" y="4989"/>
                  </a:cubicBezTo>
                  <a:cubicBezTo>
                    <a:pt x="25528" y="4572"/>
                    <a:pt x="26159" y="4120"/>
                    <a:pt x="26778" y="3643"/>
                  </a:cubicBezTo>
                  <a:close/>
                  <a:moveTo>
                    <a:pt x="10502" y="4417"/>
                  </a:moveTo>
                  <a:cubicBezTo>
                    <a:pt x="11502" y="4644"/>
                    <a:pt x="12502" y="4882"/>
                    <a:pt x="13514" y="5132"/>
                  </a:cubicBezTo>
                  <a:cubicBezTo>
                    <a:pt x="13502" y="5144"/>
                    <a:pt x="13478" y="5144"/>
                    <a:pt x="13478" y="5167"/>
                  </a:cubicBezTo>
                  <a:cubicBezTo>
                    <a:pt x="12764" y="5596"/>
                    <a:pt x="12038" y="6001"/>
                    <a:pt x="11323" y="6418"/>
                  </a:cubicBezTo>
                  <a:cubicBezTo>
                    <a:pt x="10383" y="6191"/>
                    <a:pt x="9430" y="5918"/>
                    <a:pt x="8466" y="5668"/>
                  </a:cubicBezTo>
                  <a:cubicBezTo>
                    <a:pt x="9156" y="5251"/>
                    <a:pt x="9835" y="4822"/>
                    <a:pt x="10502" y="4417"/>
                  </a:cubicBezTo>
                  <a:close/>
                  <a:moveTo>
                    <a:pt x="20527" y="4417"/>
                  </a:moveTo>
                  <a:cubicBezTo>
                    <a:pt x="21503" y="4667"/>
                    <a:pt x="22503" y="4917"/>
                    <a:pt x="23480" y="5179"/>
                  </a:cubicBezTo>
                  <a:cubicBezTo>
                    <a:pt x="22753" y="5656"/>
                    <a:pt x="22015" y="6144"/>
                    <a:pt x="21265" y="6608"/>
                  </a:cubicBezTo>
                  <a:lnTo>
                    <a:pt x="18181" y="5846"/>
                  </a:lnTo>
                  <a:cubicBezTo>
                    <a:pt x="18955" y="5370"/>
                    <a:pt x="19741" y="4906"/>
                    <a:pt x="20527" y="4417"/>
                  </a:cubicBezTo>
                  <a:close/>
                  <a:moveTo>
                    <a:pt x="30492" y="4513"/>
                  </a:moveTo>
                  <a:cubicBezTo>
                    <a:pt x="31600" y="4775"/>
                    <a:pt x="32683" y="5025"/>
                    <a:pt x="33755" y="5287"/>
                  </a:cubicBezTo>
                  <a:cubicBezTo>
                    <a:pt x="32981" y="5679"/>
                    <a:pt x="32231" y="6144"/>
                    <a:pt x="31493" y="6608"/>
                  </a:cubicBezTo>
                  <a:cubicBezTo>
                    <a:pt x="30504" y="6370"/>
                    <a:pt x="29540" y="6132"/>
                    <a:pt x="28564" y="5894"/>
                  </a:cubicBezTo>
                  <a:cubicBezTo>
                    <a:pt x="29230" y="5465"/>
                    <a:pt x="29885" y="5013"/>
                    <a:pt x="30492" y="4513"/>
                  </a:cubicBezTo>
                  <a:close/>
                  <a:moveTo>
                    <a:pt x="14217" y="5298"/>
                  </a:moveTo>
                  <a:cubicBezTo>
                    <a:pt x="15133" y="5513"/>
                    <a:pt x="16038" y="5763"/>
                    <a:pt x="16967" y="6001"/>
                  </a:cubicBezTo>
                  <a:cubicBezTo>
                    <a:pt x="16253" y="6430"/>
                    <a:pt x="15526" y="6846"/>
                    <a:pt x="14788" y="7263"/>
                  </a:cubicBezTo>
                  <a:cubicBezTo>
                    <a:pt x="13895" y="7037"/>
                    <a:pt x="12990" y="6811"/>
                    <a:pt x="12097" y="6608"/>
                  </a:cubicBezTo>
                  <a:cubicBezTo>
                    <a:pt x="12800" y="6179"/>
                    <a:pt x="13514" y="5727"/>
                    <a:pt x="14217" y="5298"/>
                  </a:cubicBezTo>
                  <a:close/>
                  <a:moveTo>
                    <a:pt x="3799" y="5108"/>
                  </a:moveTo>
                  <a:cubicBezTo>
                    <a:pt x="4894" y="5322"/>
                    <a:pt x="5978" y="5560"/>
                    <a:pt x="7085" y="5810"/>
                  </a:cubicBezTo>
                  <a:cubicBezTo>
                    <a:pt x="6299" y="6275"/>
                    <a:pt x="5525" y="6751"/>
                    <a:pt x="4775" y="7275"/>
                  </a:cubicBezTo>
                  <a:cubicBezTo>
                    <a:pt x="3465" y="6977"/>
                    <a:pt x="2275" y="6858"/>
                    <a:pt x="917" y="6632"/>
                  </a:cubicBezTo>
                  <a:cubicBezTo>
                    <a:pt x="1870" y="6037"/>
                    <a:pt x="2822" y="5679"/>
                    <a:pt x="3799" y="5108"/>
                  </a:cubicBezTo>
                  <a:close/>
                  <a:moveTo>
                    <a:pt x="34172" y="5382"/>
                  </a:moveTo>
                  <a:cubicBezTo>
                    <a:pt x="35207" y="5644"/>
                    <a:pt x="36255" y="5870"/>
                    <a:pt x="37291" y="6132"/>
                  </a:cubicBezTo>
                  <a:cubicBezTo>
                    <a:pt x="36517" y="6549"/>
                    <a:pt x="35767" y="7001"/>
                    <a:pt x="35005" y="7501"/>
                  </a:cubicBezTo>
                  <a:cubicBezTo>
                    <a:pt x="34100" y="7275"/>
                    <a:pt x="33183" y="7049"/>
                    <a:pt x="32278" y="6811"/>
                  </a:cubicBezTo>
                  <a:cubicBezTo>
                    <a:pt x="32909" y="6394"/>
                    <a:pt x="33529" y="5965"/>
                    <a:pt x="34112" y="5501"/>
                  </a:cubicBezTo>
                  <a:cubicBezTo>
                    <a:pt x="34160" y="5465"/>
                    <a:pt x="34172" y="5417"/>
                    <a:pt x="34172" y="5382"/>
                  </a:cubicBezTo>
                  <a:close/>
                  <a:moveTo>
                    <a:pt x="24289" y="5370"/>
                  </a:moveTo>
                  <a:cubicBezTo>
                    <a:pt x="25242" y="5608"/>
                    <a:pt x="26206" y="5858"/>
                    <a:pt x="27159" y="6096"/>
                  </a:cubicBezTo>
                  <a:cubicBezTo>
                    <a:pt x="26421" y="6572"/>
                    <a:pt x="25682" y="7072"/>
                    <a:pt x="24944" y="7513"/>
                  </a:cubicBezTo>
                  <a:cubicBezTo>
                    <a:pt x="23956" y="7263"/>
                    <a:pt x="22968" y="7025"/>
                    <a:pt x="21980" y="6775"/>
                  </a:cubicBezTo>
                  <a:cubicBezTo>
                    <a:pt x="22742" y="6310"/>
                    <a:pt x="23527" y="5846"/>
                    <a:pt x="24289" y="5370"/>
                  </a:cubicBezTo>
                  <a:close/>
                  <a:moveTo>
                    <a:pt x="7883" y="6001"/>
                  </a:moveTo>
                  <a:cubicBezTo>
                    <a:pt x="8859" y="6215"/>
                    <a:pt x="9823" y="6453"/>
                    <a:pt x="10788" y="6691"/>
                  </a:cubicBezTo>
                  <a:cubicBezTo>
                    <a:pt x="9990" y="7156"/>
                    <a:pt x="9192" y="7644"/>
                    <a:pt x="8442" y="8180"/>
                  </a:cubicBezTo>
                  <a:cubicBezTo>
                    <a:pt x="7382" y="7930"/>
                    <a:pt x="6299" y="7644"/>
                    <a:pt x="5192" y="7382"/>
                  </a:cubicBezTo>
                  <a:cubicBezTo>
                    <a:pt x="6120" y="6989"/>
                    <a:pt x="7013" y="6513"/>
                    <a:pt x="7883" y="6001"/>
                  </a:cubicBezTo>
                  <a:close/>
                  <a:moveTo>
                    <a:pt x="17646" y="6179"/>
                  </a:moveTo>
                  <a:cubicBezTo>
                    <a:pt x="18658" y="6441"/>
                    <a:pt x="19658" y="6691"/>
                    <a:pt x="20658" y="6965"/>
                  </a:cubicBezTo>
                  <a:cubicBezTo>
                    <a:pt x="19955" y="7382"/>
                    <a:pt x="19253" y="7787"/>
                    <a:pt x="18539" y="8180"/>
                  </a:cubicBezTo>
                  <a:cubicBezTo>
                    <a:pt x="17550" y="7930"/>
                    <a:pt x="16550" y="7692"/>
                    <a:pt x="15562" y="7453"/>
                  </a:cubicBezTo>
                  <a:cubicBezTo>
                    <a:pt x="16276" y="7037"/>
                    <a:pt x="16967" y="6608"/>
                    <a:pt x="17646" y="6179"/>
                  </a:cubicBezTo>
                  <a:close/>
                  <a:moveTo>
                    <a:pt x="37803" y="6251"/>
                  </a:moveTo>
                  <a:cubicBezTo>
                    <a:pt x="38827" y="6489"/>
                    <a:pt x="39851" y="6739"/>
                    <a:pt x="40887" y="6977"/>
                  </a:cubicBezTo>
                  <a:cubicBezTo>
                    <a:pt x="40089" y="7406"/>
                    <a:pt x="39339" y="7882"/>
                    <a:pt x="38577" y="8382"/>
                  </a:cubicBezTo>
                  <a:cubicBezTo>
                    <a:pt x="37648" y="8144"/>
                    <a:pt x="36719" y="7918"/>
                    <a:pt x="35779" y="7680"/>
                  </a:cubicBezTo>
                  <a:cubicBezTo>
                    <a:pt x="36481" y="7227"/>
                    <a:pt x="37160" y="6775"/>
                    <a:pt x="37803" y="6251"/>
                  </a:cubicBezTo>
                  <a:close/>
                  <a:moveTo>
                    <a:pt x="27933" y="6310"/>
                  </a:moveTo>
                  <a:cubicBezTo>
                    <a:pt x="28647" y="6489"/>
                    <a:pt x="29349" y="6668"/>
                    <a:pt x="30064" y="6846"/>
                  </a:cubicBezTo>
                  <a:cubicBezTo>
                    <a:pt x="30326" y="6906"/>
                    <a:pt x="30576" y="6977"/>
                    <a:pt x="30850" y="7037"/>
                  </a:cubicBezTo>
                  <a:cubicBezTo>
                    <a:pt x="30111" y="7513"/>
                    <a:pt x="29373" y="7989"/>
                    <a:pt x="28635" y="8454"/>
                  </a:cubicBezTo>
                  <a:lnTo>
                    <a:pt x="25647" y="7692"/>
                  </a:lnTo>
                  <a:cubicBezTo>
                    <a:pt x="26397" y="7227"/>
                    <a:pt x="27171" y="6763"/>
                    <a:pt x="27933" y="6310"/>
                  </a:cubicBezTo>
                  <a:close/>
                  <a:moveTo>
                    <a:pt x="11573" y="6894"/>
                  </a:moveTo>
                  <a:cubicBezTo>
                    <a:pt x="12455" y="7108"/>
                    <a:pt x="13347" y="7334"/>
                    <a:pt x="14229" y="7573"/>
                  </a:cubicBezTo>
                  <a:cubicBezTo>
                    <a:pt x="13455" y="8037"/>
                    <a:pt x="12681" y="8501"/>
                    <a:pt x="11954" y="9013"/>
                  </a:cubicBezTo>
                  <a:cubicBezTo>
                    <a:pt x="10978" y="8811"/>
                    <a:pt x="10002" y="8573"/>
                    <a:pt x="9014" y="8334"/>
                  </a:cubicBezTo>
                  <a:cubicBezTo>
                    <a:pt x="8954" y="8323"/>
                    <a:pt x="8918" y="8299"/>
                    <a:pt x="8859" y="8287"/>
                  </a:cubicBezTo>
                  <a:cubicBezTo>
                    <a:pt x="9776" y="7882"/>
                    <a:pt x="10680" y="7406"/>
                    <a:pt x="11573" y="6894"/>
                  </a:cubicBezTo>
                  <a:close/>
                  <a:moveTo>
                    <a:pt x="21360" y="7156"/>
                  </a:moveTo>
                  <a:cubicBezTo>
                    <a:pt x="22337" y="7406"/>
                    <a:pt x="23301" y="7656"/>
                    <a:pt x="24277" y="7918"/>
                  </a:cubicBezTo>
                  <a:cubicBezTo>
                    <a:pt x="23599" y="8323"/>
                    <a:pt x="22908" y="8704"/>
                    <a:pt x="22218" y="9108"/>
                  </a:cubicBezTo>
                  <a:cubicBezTo>
                    <a:pt x="21253" y="8870"/>
                    <a:pt x="20301" y="8632"/>
                    <a:pt x="19336" y="8394"/>
                  </a:cubicBezTo>
                  <a:cubicBezTo>
                    <a:pt x="20015" y="7977"/>
                    <a:pt x="20682" y="7561"/>
                    <a:pt x="21360" y="7156"/>
                  </a:cubicBezTo>
                  <a:close/>
                  <a:moveTo>
                    <a:pt x="41422" y="7108"/>
                  </a:moveTo>
                  <a:cubicBezTo>
                    <a:pt x="42411" y="7346"/>
                    <a:pt x="43399" y="7573"/>
                    <a:pt x="44363" y="7811"/>
                  </a:cubicBezTo>
                  <a:cubicBezTo>
                    <a:pt x="43566" y="8239"/>
                    <a:pt x="42792" y="8739"/>
                    <a:pt x="42030" y="9239"/>
                  </a:cubicBezTo>
                  <a:cubicBezTo>
                    <a:pt x="41137" y="9013"/>
                    <a:pt x="40256" y="8799"/>
                    <a:pt x="39363" y="8573"/>
                  </a:cubicBezTo>
                  <a:cubicBezTo>
                    <a:pt x="40077" y="8108"/>
                    <a:pt x="40768" y="7632"/>
                    <a:pt x="41422" y="7108"/>
                  </a:cubicBezTo>
                  <a:close/>
                  <a:moveTo>
                    <a:pt x="31624" y="7227"/>
                  </a:moveTo>
                  <a:cubicBezTo>
                    <a:pt x="32528" y="7453"/>
                    <a:pt x="33445" y="7680"/>
                    <a:pt x="34338" y="7918"/>
                  </a:cubicBezTo>
                  <a:cubicBezTo>
                    <a:pt x="33600" y="8394"/>
                    <a:pt x="32862" y="8870"/>
                    <a:pt x="32112" y="9335"/>
                  </a:cubicBezTo>
                  <a:cubicBezTo>
                    <a:pt x="31195" y="9085"/>
                    <a:pt x="30266" y="8846"/>
                    <a:pt x="29338" y="8620"/>
                  </a:cubicBezTo>
                  <a:cubicBezTo>
                    <a:pt x="30088" y="8156"/>
                    <a:pt x="30862" y="7703"/>
                    <a:pt x="31624" y="7227"/>
                  </a:cubicBezTo>
                  <a:close/>
                  <a:moveTo>
                    <a:pt x="15002" y="7799"/>
                  </a:moveTo>
                  <a:cubicBezTo>
                    <a:pt x="15967" y="8049"/>
                    <a:pt x="16955" y="8323"/>
                    <a:pt x="17919" y="8573"/>
                  </a:cubicBezTo>
                  <a:cubicBezTo>
                    <a:pt x="17193" y="9001"/>
                    <a:pt x="16455" y="9454"/>
                    <a:pt x="15776" y="9954"/>
                  </a:cubicBezTo>
                  <a:cubicBezTo>
                    <a:pt x="14645" y="9668"/>
                    <a:pt x="13514" y="9406"/>
                    <a:pt x="12371" y="9132"/>
                  </a:cubicBezTo>
                  <a:cubicBezTo>
                    <a:pt x="13264" y="8751"/>
                    <a:pt x="14133" y="8287"/>
                    <a:pt x="15002" y="7799"/>
                  </a:cubicBezTo>
                  <a:close/>
                  <a:moveTo>
                    <a:pt x="24992" y="8096"/>
                  </a:moveTo>
                  <a:cubicBezTo>
                    <a:pt x="25528" y="8227"/>
                    <a:pt x="26063" y="8382"/>
                    <a:pt x="26575" y="8513"/>
                  </a:cubicBezTo>
                  <a:cubicBezTo>
                    <a:pt x="27040" y="8632"/>
                    <a:pt x="27504" y="8751"/>
                    <a:pt x="27945" y="8870"/>
                  </a:cubicBezTo>
                  <a:cubicBezTo>
                    <a:pt x="27278" y="9275"/>
                    <a:pt x="26599" y="9656"/>
                    <a:pt x="25920" y="10037"/>
                  </a:cubicBezTo>
                  <a:cubicBezTo>
                    <a:pt x="24956" y="9799"/>
                    <a:pt x="23992" y="9549"/>
                    <a:pt x="23003" y="9311"/>
                  </a:cubicBezTo>
                  <a:cubicBezTo>
                    <a:pt x="23682" y="8918"/>
                    <a:pt x="24337" y="8489"/>
                    <a:pt x="24992" y="8096"/>
                  </a:cubicBezTo>
                  <a:close/>
                  <a:moveTo>
                    <a:pt x="44887" y="7942"/>
                  </a:moveTo>
                  <a:cubicBezTo>
                    <a:pt x="45959" y="8192"/>
                    <a:pt x="47030" y="8454"/>
                    <a:pt x="48102" y="8715"/>
                  </a:cubicBezTo>
                  <a:cubicBezTo>
                    <a:pt x="47280" y="9168"/>
                    <a:pt x="46494" y="9656"/>
                    <a:pt x="45709" y="10180"/>
                  </a:cubicBezTo>
                  <a:cubicBezTo>
                    <a:pt x="44732" y="9942"/>
                    <a:pt x="43780" y="9680"/>
                    <a:pt x="42815" y="9442"/>
                  </a:cubicBezTo>
                  <a:cubicBezTo>
                    <a:pt x="43530" y="8966"/>
                    <a:pt x="44232" y="8477"/>
                    <a:pt x="44887" y="7942"/>
                  </a:cubicBezTo>
                  <a:close/>
                  <a:moveTo>
                    <a:pt x="35112" y="8108"/>
                  </a:moveTo>
                  <a:cubicBezTo>
                    <a:pt x="36041" y="8346"/>
                    <a:pt x="36969" y="8573"/>
                    <a:pt x="37898" y="8811"/>
                  </a:cubicBezTo>
                  <a:cubicBezTo>
                    <a:pt x="37172" y="9287"/>
                    <a:pt x="36446" y="9775"/>
                    <a:pt x="35707" y="10251"/>
                  </a:cubicBezTo>
                  <a:cubicBezTo>
                    <a:pt x="34731" y="10001"/>
                    <a:pt x="33767" y="9763"/>
                    <a:pt x="32802" y="9513"/>
                  </a:cubicBezTo>
                  <a:cubicBezTo>
                    <a:pt x="33564" y="9049"/>
                    <a:pt x="34350" y="8585"/>
                    <a:pt x="35112" y="8108"/>
                  </a:cubicBezTo>
                  <a:close/>
                  <a:moveTo>
                    <a:pt x="18693" y="8763"/>
                  </a:moveTo>
                  <a:cubicBezTo>
                    <a:pt x="19646" y="9013"/>
                    <a:pt x="20586" y="9275"/>
                    <a:pt x="21539" y="9513"/>
                  </a:cubicBezTo>
                  <a:cubicBezTo>
                    <a:pt x="20837" y="9930"/>
                    <a:pt x="20134" y="10359"/>
                    <a:pt x="19479" y="10835"/>
                  </a:cubicBezTo>
                  <a:cubicBezTo>
                    <a:pt x="18360" y="10561"/>
                    <a:pt x="17265" y="10299"/>
                    <a:pt x="16157" y="10025"/>
                  </a:cubicBezTo>
                  <a:cubicBezTo>
                    <a:pt x="17027" y="9668"/>
                    <a:pt x="17860" y="9239"/>
                    <a:pt x="18693" y="8763"/>
                  </a:cubicBezTo>
                  <a:close/>
                  <a:moveTo>
                    <a:pt x="28647" y="9037"/>
                  </a:moveTo>
                  <a:lnTo>
                    <a:pt x="31421" y="9739"/>
                  </a:lnTo>
                  <a:cubicBezTo>
                    <a:pt x="30743" y="10132"/>
                    <a:pt x="30076" y="10525"/>
                    <a:pt x="29397" y="10918"/>
                  </a:cubicBezTo>
                  <a:cubicBezTo>
                    <a:pt x="28504" y="10692"/>
                    <a:pt x="27587" y="10454"/>
                    <a:pt x="26694" y="10239"/>
                  </a:cubicBezTo>
                  <a:cubicBezTo>
                    <a:pt x="27349" y="9835"/>
                    <a:pt x="28004" y="9430"/>
                    <a:pt x="28647" y="9037"/>
                  </a:cubicBezTo>
                  <a:close/>
                  <a:moveTo>
                    <a:pt x="48650" y="8846"/>
                  </a:moveTo>
                  <a:lnTo>
                    <a:pt x="51817" y="9608"/>
                  </a:lnTo>
                  <a:cubicBezTo>
                    <a:pt x="51007" y="10073"/>
                    <a:pt x="50197" y="10573"/>
                    <a:pt x="49412" y="11097"/>
                  </a:cubicBezTo>
                  <a:cubicBezTo>
                    <a:pt x="48840" y="10954"/>
                    <a:pt x="48280" y="10823"/>
                    <a:pt x="47697" y="10668"/>
                  </a:cubicBezTo>
                  <a:cubicBezTo>
                    <a:pt x="47292" y="10561"/>
                    <a:pt x="46899" y="10466"/>
                    <a:pt x="46494" y="10370"/>
                  </a:cubicBezTo>
                  <a:cubicBezTo>
                    <a:pt x="47233" y="9894"/>
                    <a:pt x="47971" y="9382"/>
                    <a:pt x="48650" y="8846"/>
                  </a:cubicBezTo>
                  <a:close/>
                  <a:moveTo>
                    <a:pt x="38696" y="9001"/>
                  </a:moveTo>
                  <a:lnTo>
                    <a:pt x="41375" y="9668"/>
                  </a:lnTo>
                  <a:cubicBezTo>
                    <a:pt x="40660" y="10168"/>
                    <a:pt x="39934" y="10668"/>
                    <a:pt x="39184" y="11144"/>
                  </a:cubicBezTo>
                  <a:cubicBezTo>
                    <a:pt x="38243" y="10906"/>
                    <a:pt x="37327" y="10668"/>
                    <a:pt x="36386" y="10430"/>
                  </a:cubicBezTo>
                  <a:cubicBezTo>
                    <a:pt x="37148" y="9954"/>
                    <a:pt x="37922" y="9489"/>
                    <a:pt x="38696" y="9001"/>
                  </a:cubicBezTo>
                  <a:close/>
                  <a:moveTo>
                    <a:pt x="22289" y="9716"/>
                  </a:moveTo>
                  <a:lnTo>
                    <a:pt x="23313" y="9978"/>
                  </a:lnTo>
                  <a:cubicBezTo>
                    <a:pt x="23944" y="10144"/>
                    <a:pt x="24551" y="10311"/>
                    <a:pt x="25182" y="10466"/>
                  </a:cubicBezTo>
                  <a:cubicBezTo>
                    <a:pt x="24492" y="10859"/>
                    <a:pt x="23825" y="11275"/>
                    <a:pt x="23182" y="11740"/>
                  </a:cubicBezTo>
                  <a:cubicBezTo>
                    <a:pt x="22087" y="11466"/>
                    <a:pt x="20967" y="11204"/>
                    <a:pt x="19872" y="10942"/>
                  </a:cubicBezTo>
                  <a:cubicBezTo>
                    <a:pt x="20706" y="10597"/>
                    <a:pt x="21503" y="10180"/>
                    <a:pt x="22289" y="9716"/>
                  </a:cubicBezTo>
                  <a:close/>
                  <a:moveTo>
                    <a:pt x="32112" y="9930"/>
                  </a:moveTo>
                  <a:cubicBezTo>
                    <a:pt x="33088" y="10180"/>
                    <a:pt x="34052" y="10418"/>
                    <a:pt x="35017" y="10668"/>
                  </a:cubicBezTo>
                  <a:cubicBezTo>
                    <a:pt x="34362" y="11073"/>
                    <a:pt x="33695" y="11454"/>
                    <a:pt x="33029" y="11847"/>
                  </a:cubicBezTo>
                  <a:cubicBezTo>
                    <a:pt x="32076" y="11609"/>
                    <a:pt x="31135" y="11359"/>
                    <a:pt x="30183" y="11121"/>
                  </a:cubicBezTo>
                  <a:cubicBezTo>
                    <a:pt x="30838" y="10728"/>
                    <a:pt x="31481" y="10323"/>
                    <a:pt x="32112" y="9930"/>
                  </a:cubicBezTo>
                  <a:close/>
                  <a:moveTo>
                    <a:pt x="42149" y="9882"/>
                  </a:moveTo>
                  <a:cubicBezTo>
                    <a:pt x="43113" y="10120"/>
                    <a:pt x="44066" y="10359"/>
                    <a:pt x="45030" y="10609"/>
                  </a:cubicBezTo>
                  <a:cubicBezTo>
                    <a:pt x="44292" y="11085"/>
                    <a:pt x="43530" y="11597"/>
                    <a:pt x="42756" y="12061"/>
                  </a:cubicBezTo>
                  <a:cubicBezTo>
                    <a:pt x="41792" y="11811"/>
                    <a:pt x="40827" y="11561"/>
                    <a:pt x="39851" y="11323"/>
                  </a:cubicBezTo>
                  <a:cubicBezTo>
                    <a:pt x="40613" y="10835"/>
                    <a:pt x="41387" y="10359"/>
                    <a:pt x="42149" y="9882"/>
                  </a:cubicBezTo>
                  <a:close/>
                  <a:moveTo>
                    <a:pt x="52388" y="9763"/>
                  </a:moveTo>
                  <a:cubicBezTo>
                    <a:pt x="53591" y="10049"/>
                    <a:pt x="54781" y="10323"/>
                    <a:pt x="55984" y="10620"/>
                  </a:cubicBezTo>
                  <a:cubicBezTo>
                    <a:pt x="55138" y="11085"/>
                    <a:pt x="54305" y="11609"/>
                    <a:pt x="53483" y="12144"/>
                  </a:cubicBezTo>
                  <a:cubicBezTo>
                    <a:pt x="52388" y="11859"/>
                    <a:pt x="51305" y="11597"/>
                    <a:pt x="50197" y="11311"/>
                  </a:cubicBezTo>
                  <a:cubicBezTo>
                    <a:pt x="50959" y="10823"/>
                    <a:pt x="51698" y="10311"/>
                    <a:pt x="52388" y="9763"/>
                  </a:cubicBezTo>
                  <a:close/>
                  <a:moveTo>
                    <a:pt x="25944" y="10680"/>
                  </a:moveTo>
                  <a:cubicBezTo>
                    <a:pt x="26837" y="10906"/>
                    <a:pt x="27730" y="11144"/>
                    <a:pt x="28623" y="11382"/>
                  </a:cubicBezTo>
                  <a:cubicBezTo>
                    <a:pt x="27983" y="11750"/>
                    <a:pt x="27342" y="12153"/>
                    <a:pt x="26725" y="12616"/>
                  </a:cubicBezTo>
                  <a:lnTo>
                    <a:pt x="26725" y="12616"/>
                  </a:lnTo>
                  <a:cubicBezTo>
                    <a:pt x="26725" y="12616"/>
                    <a:pt x="26726" y="12615"/>
                    <a:pt x="26726" y="12615"/>
                  </a:cubicBezTo>
                  <a:cubicBezTo>
                    <a:pt x="26729" y="12615"/>
                    <a:pt x="26726" y="12621"/>
                    <a:pt x="26718" y="12621"/>
                  </a:cubicBezTo>
                  <a:cubicBezTo>
                    <a:pt x="26720" y="12619"/>
                    <a:pt x="26723" y="12617"/>
                    <a:pt x="26725" y="12616"/>
                  </a:cubicBezTo>
                  <a:lnTo>
                    <a:pt x="26725" y="12616"/>
                  </a:lnTo>
                  <a:cubicBezTo>
                    <a:pt x="26723" y="12616"/>
                    <a:pt x="26721" y="12618"/>
                    <a:pt x="26718" y="12621"/>
                  </a:cubicBezTo>
                  <a:cubicBezTo>
                    <a:pt x="25682" y="12359"/>
                    <a:pt x="24647" y="12109"/>
                    <a:pt x="23623" y="11859"/>
                  </a:cubicBezTo>
                  <a:cubicBezTo>
                    <a:pt x="24408" y="11513"/>
                    <a:pt x="25182" y="11121"/>
                    <a:pt x="25944" y="10680"/>
                  </a:cubicBezTo>
                  <a:close/>
                  <a:moveTo>
                    <a:pt x="35719" y="10847"/>
                  </a:moveTo>
                  <a:cubicBezTo>
                    <a:pt x="36660" y="11085"/>
                    <a:pt x="37577" y="11323"/>
                    <a:pt x="38517" y="11561"/>
                  </a:cubicBezTo>
                  <a:cubicBezTo>
                    <a:pt x="37862" y="11966"/>
                    <a:pt x="37208" y="12359"/>
                    <a:pt x="36541" y="12752"/>
                  </a:cubicBezTo>
                  <a:cubicBezTo>
                    <a:pt x="35624" y="12514"/>
                    <a:pt x="34719" y="12275"/>
                    <a:pt x="33802" y="12037"/>
                  </a:cubicBezTo>
                  <a:cubicBezTo>
                    <a:pt x="34457" y="11656"/>
                    <a:pt x="35088" y="11252"/>
                    <a:pt x="35719" y="10847"/>
                  </a:cubicBezTo>
                  <a:close/>
                  <a:moveTo>
                    <a:pt x="45828" y="10787"/>
                  </a:moveTo>
                  <a:cubicBezTo>
                    <a:pt x="46804" y="11037"/>
                    <a:pt x="47768" y="11287"/>
                    <a:pt x="48757" y="11525"/>
                  </a:cubicBezTo>
                  <a:cubicBezTo>
                    <a:pt x="48007" y="12025"/>
                    <a:pt x="47280" y="12525"/>
                    <a:pt x="46542" y="12990"/>
                  </a:cubicBezTo>
                  <a:cubicBezTo>
                    <a:pt x="46518" y="13002"/>
                    <a:pt x="46494" y="13026"/>
                    <a:pt x="46483" y="13037"/>
                  </a:cubicBezTo>
                  <a:cubicBezTo>
                    <a:pt x="45780" y="12859"/>
                    <a:pt x="45066" y="12656"/>
                    <a:pt x="44363" y="12478"/>
                  </a:cubicBezTo>
                  <a:cubicBezTo>
                    <a:pt x="44066" y="12406"/>
                    <a:pt x="43756" y="12323"/>
                    <a:pt x="43458" y="12240"/>
                  </a:cubicBezTo>
                  <a:lnTo>
                    <a:pt x="43589" y="12156"/>
                  </a:lnTo>
                  <a:cubicBezTo>
                    <a:pt x="44316" y="11692"/>
                    <a:pt x="45078" y="11252"/>
                    <a:pt x="45828" y="10787"/>
                  </a:cubicBezTo>
                  <a:close/>
                  <a:moveTo>
                    <a:pt x="56496" y="10740"/>
                  </a:moveTo>
                  <a:cubicBezTo>
                    <a:pt x="57674" y="11025"/>
                    <a:pt x="58865" y="11323"/>
                    <a:pt x="60032" y="11609"/>
                  </a:cubicBezTo>
                  <a:cubicBezTo>
                    <a:pt x="59175" y="12085"/>
                    <a:pt x="58341" y="12621"/>
                    <a:pt x="57520" y="13168"/>
                  </a:cubicBezTo>
                  <a:cubicBezTo>
                    <a:pt x="56436" y="12883"/>
                    <a:pt x="55365" y="12621"/>
                    <a:pt x="54281" y="12335"/>
                  </a:cubicBezTo>
                  <a:cubicBezTo>
                    <a:pt x="55031" y="11847"/>
                    <a:pt x="55793" y="11323"/>
                    <a:pt x="56496" y="10740"/>
                  </a:cubicBezTo>
                  <a:close/>
                  <a:moveTo>
                    <a:pt x="29409" y="11561"/>
                  </a:moveTo>
                  <a:cubicBezTo>
                    <a:pt x="30362" y="11811"/>
                    <a:pt x="31314" y="12049"/>
                    <a:pt x="32267" y="12311"/>
                  </a:cubicBezTo>
                  <a:cubicBezTo>
                    <a:pt x="31624" y="12692"/>
                    <a:pt x="30981" y="13097"/>
                    <a:pt x="30385" y="13526"/>
                  </a:cubicBezTo>
                  <a:cubicBezTo>
                    <a:pt x="29290" y="13240"/>
                    <a:pt x="28183" y="12978"/>
                    <a:pt x="27087" y="12704"/>
                  </a:cubicBezTo>
                  <a:cubicBezTo>
                    <a:pt x="27873" y="12383"/>
                    <a:pt x="28647" y="11990"/>
                    <a:pt x="29409" y="11561"/>
                  </a:cubicBezTo>
                  <a:close/>
                  <a:moveTo>
                    <a:pt x="39220" y="11740"/>
                  </a:moveTo>
                  <a:cubicBezTo>
                    <a:pt x="40172" y="11990"/>
                    <a:pt x="41125" y="12228"/>
                    <a:pt x="42077" y="12490"/>
                  </a:cubicBezTo>
                  <a:cubicBezTo>
                    <a:pt x="41399" y="12883"/>
                    <a:pt x="40720" y="13276"/>
                    <a:pt x="40029" y="13680"/>
                  </a:cubicBezTo>
                  <a:cubicBezTo>
                    <a:pt x="39125" y="13442"/>
                    <a:pt x="38220" y="13204"/>
                    <a:pt x="37327" y="12966"/>
                  </a:cubicBezTo>
                  <a:cubicBezTo>
                    <a:pt x="37946" y="12561"/>
                    <a:pt x="38589" y="12144"/>
                    <a:pt x="39220" y="11740"/>
                  </a:cubicBezTo>
                  <a:close/>
                  <a:moveTo>
                    <a:pt x="49531" y="11728"/>
                  </a:moveTo>
                  <a:lnTo>
                    <a:pt x="52829" y="12573"/>
                  </a:lnTo>
                  <a:cubicBezTo>
                    <a:pt x="52055" y="13085"/>
                    <a:pt x="51305" y="13597"/>
                    <a:pt x="50543" y="14073"/>
                  </a:cubicBezTo>
                  <a:cubicBezTo>
                    <a:pt x="49412" y="13776"/>
                    <a:pt x="48280" y="13502"/>
                    <a:pt x="47161" y="13204"/>
                  </a:cubicBezTo>
                  <a:cubicBezTo>
                    <a:pt x="47256" y="13145"/>
                    <a:pt x="47340" y="13097"/>
                    <a:pt x="47423" y="13037"/>
                  </a:cubicBezTo>
                  <a:cubicBezTo>
                    <a:pt x="48114" y="12609"/>
                    <a:pt x="48828" y="12168"/>
                    <a:pt x="49531" y="11728"/>
                  </a:cubicBezTo>
                  <a:close/>
                  <a:moveTo>
                    <a:pt x="60615" y="11740"/>
                  </a:moveTo>
                  <a:cubicBezTo>
                    <a:pt x="61139" y="11894"/>
                    <a:pt x="61675" y="12025"/>
                    <a:pt x="62223" y="12144"/>
                  </a:cubicBezTo>
                  <a:cubicBezTo>
                    <a:pt x="62794" y="12275"/>
                    <a:pt x="63342" y="12418"/>
                    <a:pt x="63901" y="12561"/>
                  </a:cubicBezTo>
                  <a:cubicBezTo>
                    <a:pt x="63044" y="13037"/>
                    <a:pt x="62211" y="13573"/>
                    <a:pt x="61389" y="14121"/>
                  </a:cubicBezTo>
                  <a:cubicBezTo>
                    <a:pt x="61020" y="14049"/>
                    <a:pt x="60663" y="13966"/>
                    <a:pt x="60330" y="13883"/>
                  </a:cubicBezTo>
                  <a:cubicBezTo>
                    <a:pt x="59663" y="13704"/>
                    <a:pt x="58996" y="13538"/>
                    <a:pt x="58341" y="13359"/>
                  </a:cubicBezTo>
                  <a:cubicBezTo>
                    <a:pt x="59127" y="12859"/>
                    <a:pt x="59901" y="12323"/>
                    <a:pt x="60615" y="11740"/>
                  </a:cubicBezTo>
                  <a:close/>
                  <a:moveTo>
                    <a:pt x="33040" y="12514"/>
                  </a:moveTo>
                  <a:cubicBezTo>
                    <a:pt x="33957" y="12752"/>
                    <a:pt x="34874" y="12990"/>
                    <a:pt x="35791" y="13228"/>
                  </a:cubicBezTo>
                  <a:cubicBezTo>
                    <a:pt x="35172" y="13609"/>
                    <a:pt x="34553" y="14002"/>
                    <a:pt x="33981" y="14430"/>
                  </a:cubicBezTo>
                  <a:cubicBezTo>
                    <a:pt x="32933" y="14145"/>
                    <a:pt x="31897" y="13895"/>
                    <a:pt x="30850" y="13645"/>
                  </a:cubicBezTo>
                  <a:cubicBezTo>
                    <a:pt x="31600" y="13311"/>
                    <a:pt x="32326" y="12930"/>
                    <a:pt x="33040" y="12514"/>
                  </a:cubicBezTo>
                  <a:close/>
                  <a:moveTo>
                    <a:pt x="42768" y="12656"/>
                  </a:moveTo>
                  <a:cubicBezTo>
                    <a:pt x="43768" y="12918"/>
                    <a:pt x="44768" y="13180"/>
                    <a:pt x="45768" y="13454"/>
                  </a:cubicBezTo>
                  <a:cubicBezTo>
                    <a:pt x="45090" y="13847"/>
                    <a:pt x="44411" y="14252"/>
                    <a:pt x="43720" y="14657"/>
                  </a:cubicBezTo>
                  <a:cubicBezTo>
                    <a:pt x="42756" y="14407"/>
                    <a:pt x="41768" y="14133"/>
                    <a:pt x="40803" y="13883"/>
                  </a:cubicBezTo>
                  <a:cubicBezTo>
                    <a:pt x="41482" y="13478"/>
                    <a:pt x="42137" y="13061"/>
                    <a:pt x="42768" y="12656"/>
                  </a:cubicBezTo>
                  <a:close/>
                  <a:moveTo>
                    <a:pt x="53591" y="12787"/>
                  </a:moveTo>
                  <a:cubicBezTo>
                    <a:pt x="54674" y="13061"/>
                    <a:pt x="55781" y="13335"/>
                    <a:pt x="56865" y="13621"/>
                  </a:cubicBezTo>
                  <a:cubicBezTo>
                    <a:pt x="56103" y="14133"/>
                    <a:pt x="55353" y="14657"/>
                    <a:pt x="54591" y="15133"/>
                  </a:cubicBezTo>
                  <a:cubicBezTo>
                    <a:pt x="54591" y="15133"/>
                    <a:pt x="54579" y="15133"/>
                    <a:pt x="54579" y="15145"/>
                  </a:cubicBezTo>
                  <a:cubicBezTo>
                    <a:pt x="53460" y="14847"/>
                    <a:pt x="52329" y="14550"/>
                    <a:pt x="51209" y="14276"/>
                  </a:cubicBezTo>
                  <a:cubicBezTo>
                    <a:pt x="51245" y="14252"/>
                    <a:pt x="51257" y="14240"/>
                    <a:pt x="51281" y="14228"/>
                  </a:cubicBezTo>
                  <a:cubicBezTo>
                    <a:pt x="52043" y="13740"/>
                    <a:pt x="52817" y="13252"/>
                    <a:pt x="53591" y="12787"/>
                  </a:cubicBezTo>
                  <a:close/>
                  <a:moveTo>
                    <a:pt x="64461" y="12692"/>
                  </a:moveTo>
                  <a:lnTo>
                    <a:pt x="66997" y="13323"/>
                  </a:lnTo>
                  <a:cubicBezTo>
                    <a:pt x="67211" y="13383"/>
                    <a:pt x="67711" y="13466"/>
                    <a:pt x="68128" y="13538"/>
                  </a:cubicBezTo>
                  <a:cubicBezTo>
                    <a:pt x="67116" y="14073"/>
                    <a:pt x="66140" y="14645"/>
                    <a:pt x="65152" y="15240"/>
                  </a:cubicBezTo>
                  <a:cubicBezTo>
                    <a:pt x="64342" y="14764"/>
                    <a:pt x="63270" y="14490"/>
                    <a:pt x="62211" y="14288"/>
                  </a:cubicBezTo>
                  <a:cubicBezTo>
                    <a:pt x="62985" y="13776"/>
                    <a:pt x="63747" y="13264"/>
                    <a:pt x="64461" y="12692"/>
                  </a:cubicBezTo>
                  <a:close/>
                  <a:moveTo>
                    <a:pt x="36553" y="13407"/>
                  </a:moveTo>
                  <a:lnTo>
                    <a:pt x="39279" y="14121"/>
                  </a:lnTo>
                  <a:cubicBezTo>
                    <a:pt x="38660" y="14490"/>
                    <a:pt x="38053" y="14883"/>
                    <a:pt x="37493" y="15300"/>
                  </a:cubicBezTo>
                  <a:cubicBezTo>
                    <a:pt x="36458" y="15038"/>
                    <a:pt x="35434" y="14788"/>
                    <a:pt x="34410" y="14526"/>
                  </a:cubicBezTo>
                  <a:cubicBezTo>
                    <a:pt x="35136" y="14192"/>
                    <a:pt x="35850" y="13823"/>
                    <a:pt x="36553" y="13407"/>
                  </a:cubicBezTo>
                  <a:close/>
                  <a:moveTo>
                    <a:pt x="46483" y="13633"/>
                  </a:moveTo>
                  <a:cubicBezTo>
                    <a:pt x="47590" y="13930"/>
                    <a:pt x="48709" y="14204"/>
                    <a:pt x="49828" y="14502"/>
                  </a:cubicBezTo>
                  <a:cubicBezTo>
                    <a:pt x="49138" y="14919"/>
                    <a:pt x="48459" y="15323"/>
                    <a:pt x="47757" y="15728"/>
                  </a:cubicBezTo>
                  <a:cubicBezTo>
                    <a:pt x="46673" y="15431"/>
                    <a:pt x="45590" y="15145"/>
                    <a:pt x="44494" y="14847"/>
                  </a:cubicBezTo>
                  <a:cubicBezTo>
                    <a:pt x="45185" y="14466"/>
                    <a:pt x="45840" y="14049"/>
                    <a:pt x="46483" y="13633"/>
                  </a:cubicBezTo>
                  <a:close/>
                  <a:moveTo>
                    <a:pt x="57639" y="13823"/>
                  </a:moveTo>
                  <a:cubicBezTo>
                    <a:pt x="57877" y="13883"/>
                    <a:pt x="58103" y="13942"/>
                    <a:pt x="58341" y="14002"/>
                  </a:cubicBezTo>
                  <a:cubicBezTo>
                    <a:pt x="59115" y="14216"/>
                    <a:pt x="59901" y="14407"/>
                    <a:pt x="60675" y="14609"/>
                  </a:cubicBezTo>
                  <a:cubicBezTo>
                    <a:pt x="59972" y="15085"/>
                    <a:pt x="59282" y="15550"/>
                    <a:pt x="58567" y="16002"/>
                  </a:cubicBezTo>
                  <a:cubicBezTo>
                    <a:pt x="58508" y="16026"/>
                    <a:pt x="58448" y="16074"/>
                    <a:pt x="58389" y="16097"/>
                  </a:cubicBezTo>
                  <a:cubicBezTo>
                    <a:pt x="57936" y="16014"/>
                    <a:pt x="57520" y="15919"/>
                    <a:pt x="57139" y="15824"/>
                  </a:cubicBezTo>
                  <a:cubicBezTo>
                    <a:pt x="56508" y="15657"/>
                    <a:pt x="55889" y="15490"/>
                    <a:pt x="55246" y="15323"/>
                  </a:cubicBezTo>
                  <a:cubicBezTo>
                    <a:pt x="55317" y="15288"/>
                    <a:pt x="55377" y="15240"/>
                    <a:pt x="55448" y="15192"/>
                  </a:cubicBezTo>
                  <a:cubicBezTo>
                    <a:pt x="56162" y="14728"/>
                    <a:pt x="56912" y="14288"/>
                    <a:pt x="57639" y="13823"/>
                  </a:cubicBezTo>
                  <a:close/>
                  <a:moveTo>
                    <a:pt x="40029" y="14335"/>
                  </a:moveTo>
                  <a:cubicBezTo>
                    <a:pt x="41018" y="14585"/>
                    <a:pt x="41994" y="14847"/>
                    <a:pt x="42994" y="15109"/>
                  </a:cubicBezTo>
                  <a:cubicBezTo>
                    <a:pt x="42399" y="15466"/>
                    <a:pt x="41815" y="15847"/>
                    <a:pt x="41268" y="16252"/>
                  </a:cubicBezTo>
                  <a:cubicBezTo>
                    <a:pt x="40744" y="16121"/>
                    <a:pt x="40196" y="15978"/>
                    <a:pt x="39660" y="15847"/>
                  </a:cubicBezTo>
                  <a:lnTo>
                    <a:pt x="37874" y="15407"/>
                  </a:lnTo>
                  <a:cubicBezTo>
                    <a:pt x="38601" y="15085"/>
                    <a:pt x="39339" y="14728"/>
                    <a:pt x="40029" y="14335"/>
                  </a:cubicBezTo>
                  <a:close/>
                  <a:moveTo>
                    <a:pt x="50531" y="14692"/>
                  </a:moveTo>
                  <a:cubicBezTo>
                    <a:pt x="51638" y="14990"/>
                    <a:pt x="52757" y="15264"/>
                    <a:pt x="53876" y="15562"/>
                  </a:cubicBezTo>
                  <a:cubicBezTo>
                    <a:pt x="53174" y="15978"/>
                    <a:pt x="52471" y="16395"/>
                    <a:pt x="51781" y="16836"/>
                  </a:cubicBezTo>
                  <a:cubicBezTo>
                    <a:pt x="50697" y="16538"/>
                    <a:pt x="49614" y="16240"/>
                    <a:pt x="48530" y="15954"/>
                  </a:cubicBezTo>
                  <a:cubicBezTo>
                    <a:pt x="49221" y="15538"/>
                    <a:pt x="49876" y="15121"/>
                    <a:pt x="50531" y="14692"/>
                  </a:cubicBezTo>
                  <a:close/>
                  <a:moveTo>
                    <a:pt x="61437" y="14776"/>
                  </a:moveTo>
                  <a:cubicBezTo>
                    <a:pt x="62032" y="14931"/>
                    <a:pt x="62627" y="15085"/>
                    <a:pt x="63223" y="15240"/>
                  </a:cubicBezTo>
                  <a:cubicBezTo>
                    <a:pt x="63568" y="15323"/>
                    <a:pt x="64235" y="15407"/>
                    <a:pt x="64711" y="15502"/>
                  </a:cubicBezTo>
                  <a:cubicBezTo>
                    <a:pt x="63985" y="15978"/>
                    <a:pt x="63247" y="16455"/>
                    <a:pt x="62532" y="16931"/>
                  </a:cubicBezTo>
                  <a:cubicBezTo>
                    <a:pt x="62389" y="17038"/>
                    <a:pt x="62223" y="17133"/>
                    <a:pt x="62080" y="17228"/>
                  </a:cubicBezTo>
                  <a:cubicBezTo>
                    <a:pt x="61258" y="16740"/>
                    <a:pt x="60175" y="16455"/>
                    <a:pt x="59115" y="16240"/>
                  </a:cubicBezTo>
                  <a:cubicBezTo>
                    <a:pt x="59234" y="16157"/>
                    <a:pt x="59341" y="16085"/>
                    <a:pt x="59460" y="16014"/>
                  </a:cubicBezTo>
                  <a:cubicBezTo>
                    <a:pt x="60115" y="15597"/>
                    <a:pt x="60770" y="15192"/>
                    <a:pt x="61437" y="14776"/>
                  </a:cubicBezTo>
                  <a:close/>
                  <a:moveTo>
                    <a:pt x="43768" y="15300"/>
                  </a:moveTo>
                  <a:cubicBezTo>
                    <a:pt x="44875" y="15585"/>
                    <a:pt x="45971" y="15883"/>
                    <a:pt x="47078" y="16157"/>
                  </a:cubicBezTo>
                  <a:cubicBezTo>
                    <a:pt x="46494" y="16514"/>
                    <a:pt x="45923" y="16871"/>
                    <a:pt x="45375" y="17276"/>
                  </a:cubicBezTo>
                  <a:cubicBezTo>
                    <a:pt x="44125" y="16967"/>
                    <a:pt x="42887" y="16657"/>
                    <a:pt x="41661" y="16335"/>
                  </a:cubicBezTo>
                  <a:cubicBezTo>
                    <a:pt x="42363" y="16038"/>
                    <a:pt x="43065" y="15681"/>
                    <a:pt x="43768" y="15300"/>
                  </a:cubicBezTo>
                  <a:close/>
                  <a:moveTo>
                    <a:pt x="54579" y="15740"/>
                  </a:moveTo>
                  <a:cubicBezTo>
                    <a:pt x="54817" y="15800"/>
                    <a:pt x="55067" y="15883"/>
                    <a:pt x="55305" y="15931"/>
                  </a:cubicBezTo>
                  <a:cubicBezTo>
                    <a:pt x="56079" y="16145"/>
                    <a:pt x="56841" y="16347"/>
                    <a:pt x="57615" y="16550"/>
                  </a:cubicBezTo>
                  <a:cubicBezTo>
                    <a:pt x="56901" y="16978"/>
                    <a:pt x="56186" y="17395"/>
                    <a:pt x="55472" y="17824"/>
                  </a:cubicBezTo>
                  <a:cubicBezTo>
                    <a:pt x="54495" y="17562"/>
                    <a:pt x="53531" y="17288"/>
                    <a:pt x="52555" y="17026"/>
                  </a:cubicBezTo>
                  <a:cubicBezTo>
                    <a:pt x="53245" y="16621"/>
                    <a:pt x="53924" y="16193"/>
                    <a:pt x="54579" y="15740"/>
                  </a:cubicBezTo>
                  <a:close/>
                  <a:moveTo>
                    <a:pt x="47816" y="16371"/>
                  </a:moveTo>
                  <a:cubicBezTo>
                    <a:pt x="48911" y="16657"/>
                    <a:pt x="50019" y="16955"/>
                    <a:pt x="51102" y="17228"/>
                  </a:cubicBezTo>
                  <a:cubicBezTo>
                    <a:pt x="50543" y="17574"/>
                    <a:pt x="49995" y="17943"/>
                    <a:pt x="49459" y="18324"/>
                  </a:cubicBezTo>
                  <a:cubicBezTo>
                    <a:pt x="48269" y="18026"/>
                    <a:pt x="47042" y="17705"/>
                    <a:pt x="45828" y="17395"/>
                  </a:cubicBezTo>
                  <a:cubicBezTo>
                    <a:pt x="46506" y="17097"/>
                    <a:pt x="47161" y="16740"/>
                    <a:pt x="47816" y="16371"/>
                  </a:cubicBezTo>
                  <a:close/>
                  <a:moveTo>
                    <a:pt x="58341" y="16740"/>
                  </a:moveTo>
                  <a:lnTo>
                    <a:pt x="60032" y="17193"/>
                  </a:lnTo>
                  <a:cubicBezTo>
                    <a:pt x="60413" y="17288"/>
                    <a:pt x="61163" y="17371"/>
                    <a:pt x="61675" y="17502"/>
                  </a:cubicBezTo>
                  <a:cubicBezTo>
                    <a:pt x="60913" y="17979"/>
                    <a:pt x="60139" y="18443"/>
                    <a:pt x="59413" y="18931"/>
                  </a:cubicBezTo>
                  <a:cubicBezTo>
                    <a:pt x="58353" y="18633"/>
                    <a:pt x="57293" y="18348"/>
                    <a:pt x="56246" y="18050"/>
                  </a:cubicBezTo>
                  <a:cubicBezTo>
                    <a:pt x="56960" y="17633"/>
                    <a:pt x="57639" y="17193"/>
                    <a:pt x="58341" y="16740"/>
                  </a:cubicBezTo>
                  <a:close/>
                  <a:moveTo>
                    <a:pt x="51900" y="17443"/>
                  </a:moveTo>
                  <a:cubicBezTo>
                    <a:pt x="51936" y="17455"/>
                    <a:pt x="51971" y="17455"/>
                    <a:pt x="52019" y="17467"/>
                  </a:cubicBezTo>
                  <a:cubicBezTo>
                    <a:pt x="52971" y="17729"/>
                    <a:pt x="53936" y="17967"/>
                    <a:pt x="54900" y="18205"/>
                  </a:cubicBezTo>
                  <a:cubicBezTo>
                    <a:pt x="54353" y="18538"/>
                    <a:pt x="53805" y="18895"/>
                    <a:pt x="53281" y="19288"/>
                  </a:cubicBezTo>
                  <a:cubicBezTo>
                    <a:pt x="52995" y="19229"/>
                    <a:pt x="52745" y="19169"/>
                    <a:pt x="52507" y="19110"/>
                  </a:cubicBezTo>
                  <a:cubicBezTo>
                    <a:pt x="51662" y="18883"/>
                    <a:pt x="50805" y="18681"/>
                    <a:pt x="49959" y="18455"/>
                  </a:cubicBezTo>
                  <a:cubicBezTo>
                    <a:pt x="50614" y="18157"/>
                    <a:pt x="51269" y="17812"/>
                    <a:pt x="51900" y="17443"/>
                  </a:cubicBezTo>
                  <a:close/>
                  <a:moveTo>
                    <a:pt x="55662" y="18395"/>
                  </a:moveTo>
                  <a:cubicBezTo>
                    <a:pt x="56781" y="18657"/>
                    <a:pt x="57877" y="18943"/>
                    <a:pt x="58960" y="19241"/>
                  </a:cubicBezTo>
                  <a:cubicBezTo>
                    <a:pt x="58413" y="19634"/>
                    <a:pt x="57770" y="19967"/>
                    <a:pt x="57293" y="20443"/>
                  </a:cubicBezTo>
                  <a:cubicBezTo>
                    <a:pt x="56400" y="20003"/>
                    <a:pt x="55019" y="19669"/>
                    <a:pt x="53662" y="19372"/>
                  </a:cubicBezTo>
                  <a:cubicBezTo>
                    <a:pt x="54353" y="19098"/>
                    <a:pt x="55007" y="18752"/>
                    <a:pt x="55662" y="18395"/>
                  </a:cubicBezTo>
                  <a:close/>
                  <a:moveTo>
                    <a:pt x="12311" y="0"/>
                  </a:moveTo>
                  <a:cubicBezTo>
                    <a:pt x="12251" y="0"/>
                    <a:pt x="12209" y="4"/>
                    <a:pt x="12193" y="12"/>
                  </a:cubicBezTo>
                  <a:cubicBezTo>
                    <a:pt x="12169" y="24"/>
                    <a:pt x="12145" y="24"/>
                    <a:pt x="12133" y="48"/>
                  </a:cubicBezTo>
                  <a:cubicBezTo>
                    <a:pt x="12133" y="48"/>
                    <a:pt x="12109" y="48"/>
                    <a:pt x="12109" y="60"/>
                  </a:cubicBezTo>
                  <a:cubicBezTo>
                    <a:pt x="9895" y="1096"/>
                    <a:pt x="7704" y="2227"/>
                    <a:pt x="5561" y="3405"/>
                  </a:cubicBezTo>
                  <a:cubicBezTo>
                    <a:pt x="3906" y="4310"/>
                    <a:pt x="1965" y="5167"/>
                    <a:pt x="524" y="6430"/>
                  </a:cubicBezTo>
                  <a:cubicBezTo>
                    <a:pt x="441" y="6501"/>
                    <a:pt x="1" y="6834"/>
                    <a:pt x="60" y="6846"/>
                  </a:cubicBezTo>
                  <a:cubicBezTo>
                    <a:pt x="132" y="6870"/>
                    <a:pt x="441" y="6977"/>
                    <a:pt x="524" y="6989"/>
                  </a:cubicBezTo>
                  <a:cubicBezTo>
                    <a:pt x="17288" y="10751"/>
                    <a:pt x="33874" y="15133"/>
                    <a:pt x="50531" y="19419"/>
                  </a:cubicBezTo>
                  <a:cubicBezTo>
                    <a:pt x="52114" y="19824"/>
                    <a:pt x="53698" y="20241"/>
                    <a:pt x="55293" y="20657"/>
                  </a:cubicBezTo>
                  <a:cubicBezTo>
                    <a:pt x="55710" y="20765"/>
                    <a:pt x="57162" y="21027"/>
                    <a:pt x="57174" y="21027"/>
                  </a:cubicBezTo>
                  <a:cubicBezTo>
                    <a:pt x="57193" y="21038"/>
                    <a:pt x="57217" y="21044"/>
                    <a:pt x="57246" y="21044"/>
                  </a:cubicBezTo>
                  <a:cubicBezTo>
                    <a:pt x="57558" y="21044"/>
                    <a:pt x="58398" y="20379"/>
                    <a:pt x="58758" y="20193"/>
                  </a:cubicBezTo>
                  <a:cubicBezTo>
                    <a:pt x="60199" y="19443"/>
                    <a:pt x="61544" y="18312"/>
                    <a:pt x="62830" y="17467"/>
                  </a:cubicBezTo>
                  <a:cubicBezTo>
                    <a:pt x="64890" y="16109"/>
                    <a:pt x="66961" y="14859"/>
                    <a:pt x="69164" y="13776"/>
                  </a:cubicBezTo>
                  <a:cubicBezTo>
                    <a:pt x="69295" y="13692"/>
                    <a:pt x="69343" y="13549"/>
                    <a:pt x="69307" y="13418"/>
                  </a:cubicBezTo>
                  <a:cubicBezTo>
                    <a:pt x="69307" y="13383"/>
                    <a:pt x="69271" y="13311"/>
                    <a:pt x="69235" y="13287"/>
                  </a:cubicBezTo>
                  <a:cubicBezTo>
                    <a:pt x="69188" y="13228"/>
                    <a:pt x="69128" y="13204"/>
                    <a:pt x="69069" y="13168"/>
                  </a:cubicBezTo>
                  <a:cubicBezTo>
                    <a:pt x="67926" y="12502"/>
                    <a:pt x="65675" y="12192"/>
                    <a:pt x="64235" y="11835"/>
                  </a:cubicBezTo>
                  <a:cubicBezTo>
                    <a:pt x="59937" y="10775"/>
                    <a:pt x="55627" y="9751"/>
                    <a:pt x="51328" y="8715"/>
                  </a:cubicBezTo>
                  <a:cubicBezTo>
                    <a:pt x="41196" y="6299"/>
                    <a:pt x="31040" y="3882"/>
                    <a:pt x="20860" y="1619"/>
                  </a:cubicBezTo>
                  <a:cubicBezTo>
                    <a:pt x="18515" y="1096"/>
                    <a:pt x="16014" y="357"/>
                    <a:pt x="13574" y="107"/>
                  </a:cubicBezTo>
                  <a:cubicBezTo>
                    <a:pt x="13260" y="78"/>
                    <a:pt x="12591" y="0"/>
                    <a:pt x="123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" name="Google Shape;14316;p50"/>
            <p:cNvSpPr/>
            <p:nvPr/>
          </p:nvSpPr>
          <p:spPr>
            <a:xfrm>
              <a:off x="4257600" y="2549375"/>
              <a:ext cx="96825" cy="112800"/>
            </a:xfrm>
            <a:custGeom>
              <a:avLst/>
              <a:gdLst/>
              <a:ahLst/>
              <a:cxnLst/>
              <a:rect l="l" t="t" r="r" b="b"/>
              <a:pathLst>
                <a:path w="3873" h="4512" extrusionOk="0">
                  <a:moveTo>
                    <a:pt x="789" y="900"/>
                  </a:moveTo>
                  <a:cubicBezTo>
                    <a:pt x="1122" y="1067"/>
                    <a:pt x="1479" y="1198"/>
                    <a:pt x="1813" y="1341"/>
                  </a:cubicBezTo>
                  <a:cubicBezTo>
                    <a:pt x="1777" y="1365"/>
                    <a:pt x="1729" y="1377"/>
                    <a:pt x="1694" y="1412"/>
                  </a:cubicBezTo>
                  <a:cubicBezTo>
                    <a:pt x="1527" y="1412"/>
                    <a:pt x="1420" y="1484"/>
                    <a:pt x="1337" y="1615"/>
                  </a:cubicBezTo>
                  <a:cubicBezTo>
                    <a:pt x="1134" y="1758"/>
                    <a:pt x="920" y="1889"/>
                    <a:pt x="729" y="2032"/>
                  </a:cubicBezTo>
                  <a:cubicBezTo>
                    <a:pt x="765" y="1662"/>
                    <a:pt x="777" y="1281"/>
                    <a:pt x="789" y="900"/>
                  </a:cubicBezTo>
                  <a:close/>
                  <a:moveTo>
                    <a:pt x="1872" y="2139"/>
                  </a:moveTo>
                  <a:cubicBezTo>
                    <a:pt x="2087" y="2317"/>
                    <a:pt x="2313" y="2591"/>
                    <a:pt x="2432" y="2686"/>
                  </a:cubicBezTo>
                  <a:cubicBezTo>
                    <a:pt x="2551" y="2794"/>
                    <a:pt x="2670" y="2913"/>
                    <a:pt x="2789" y="3020"/>
                  </a:cubicBezTo>
                  <a:cubicBezTo>
                    <a:pt x="2861" y="3079"/>
                    <a:pt x="2932" y="3151"/>
                    <a:pt x="3003" y="3210"/>
                  </a:cubicBezTo>
                  <a:cubicBezTo>
                    <a:pt x="3122" y="3210"/>
                    <a:pt x="3146" y="3210"/>
                    <a:pt x="3039" y="3246"/>
                  </a:cubicBezTo>
                  <a:cubicBezTo>
                    <a:pt x="2861" y="3377"/>
                    <a:pt x="2563" y="3425"/>
                    <a:pt x="2349" y="3567"/>
                  </a:cubicBezTo>
                  <a:cubicBezTo>
                    <a:pt x="2313" y="3591"/>
                    <a:pt x="2265" y="3639"/>
                    <a:pt x="2218" y="3687"/>
                  </a:cubicBezTo>
                  <a:cubicBezTo>
                    <a:pt x="2075" y="3186"/>
                    <a:pt x="1872" y="2734"/>
                    <a:pt x="1622" y="2270"/>
                  </a:cubicBezTo>
                  <a:cubicBezTo>
                    <a:pt x="1718" y="2234"/>
                    <a:pt x="1789" y="2186"/>
                    <a:pt x="1872" y="2139"/>
                  </a:cubicBezTo>
                  <a:close/>
                  <a:moveTo>
                    <a:pt x="458" y="1"/>
                  </a:moveTo>
                  <a:cubicBezTo>
                    <a:pt x="282" y="1"/>
                    <a:pt x="113" y="133"/>
                    <a:pt x="122" y="341"/>
                  </a:cubicBezTo>
                  <a:cubicBezTo>
                    <a:pt x="146" y="984"/>
                    <a:pt x="134" y="1639"/>
                    <a:pt x="86" y="2270"/>
                  </a:cubicBezTo>
                  <a:cubicBezTo>
                    <a:pt x="86" y="2377"/>
                    <a:pt x="122" y="2448"/>
                    <a:pt x="170" y="2496"/>
                  </a:cubicBezTo>
                  <a:cubicBezTo>
                    <a:pt x="146" y="2508"/>
                    <a:pt x="122" y="2532"/>
                    <a:pt x="110" y="2555"/>
                  </a:cubicBezTo>
                  <a:cubicBezTo>
                    <a:pt x="1" y="2665"/>
                    <a:pt x="93" y="2845"/>
                    <a:pt x="229" y="2845"/>
                  </a:cubicBezTo>
                  <a:cubicBezTo>
                    <a:pt x="241" y="2845"/>
                    <a:pt x="253" y="2844"/>
                    <a:pt x="265" y="2841"/>
                  </a:cubicBezTo>
                  <a:cubicBezTo>
                    <a:pt x="622" y="2734"/>
                    <a:pt x="967" y="2579"/>
                    <a:pt x="1313" y="2401"/>
                  </a:cubicBezTo>
                  <a:cubicBezTo>
                    <a:pt x="1515" y="3032"/>
                    <a:pt x="1670" y="3675"/>
                    <a:pt x="1801" y="4318"/>
                  </a:cubicBezTo>
                  <a:cubicBezTo>
                    <a:pt x="1832" y="4449"/>
                    <a:pt x="1936" y="4512"/>
                    <a:pt x="2047" y="4512"/>
                  </a:cubicBezTo>
                  <a:cubicBezTo>
                    <a:pt x="2146" y="4512"/>
                    <a:pt x="2251" y="4461"/>
                    <a:pt x="2313" y="4365"/>
                  </a:cubicBezTo>
                  <a:cubicBezTo>
                    <a:pt x="2503" y="4091"/>
                    <a:pt x="2765" y="3877"/>
                    <a:pt x="3099" y="3746"/>
                  </a:cubicBezTo>
                  <a:cubicBezTo>
                    <a:pt x="3242" y="3687"/>
                    <a:pt x="3456" y="3651"/>
                    <a:pt x="3551" y="3544"/>
                  </a:cubicBezTo>
                  <a:cubicBezTo>
                    <a:pt x="3873" y="3198"/>
                    <a:pt x="3396" y="2865"/>
                    <a:pt x="3158" y="2651"/>
                  </a:cubicBezTo>
                  <a:cubicBezTo>
                    <a:pt x="2920" y="2424"/>
                    <a:pt x="2682" y="2198"/>
                    <a:pt x="2444" y="1960"/>
                  </a:cubicBezTo>
                  <a:cubicBezTo>
                    <a:pt x="2408" y="1936"/>
                    <a:pt x="2384" y="1889"/>
                    <a:pt x="2337" y="1853"/>
                  </a:cubicBezTo>
                  <a:cubicBezTo>
                    <a:pt x="2515" y="1758"/>
                    <a:pt x="2706" y="1639"/>
                    <a:pt x="2884" y="1532"/>
                  </a:cubicBezTo>
                  <a:cubicBezTo>
                    <a:pt x="3146" y="1377"/>
                    <a:pt x="3111" y="948"/>
                    <a:pt x="2801" y="877"/>
                  </a:cubicBezTo>
                  <a:cubicBezTo>
                    <a:pt x="2039" y="698"/>
                    <a:pt x="1313" y="424"/>
                    <a:pt x="622" y="43"/>
                  </a:cubicBezTo>
                  <a:cubicBezTo>
                    <a:pt x="570" y="14"/>
                    <a:pt x="514" y="1"/>
                    <a:pt x="4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animBg="1"/>
    </p:bldLst>
  </p:timing>
</p:sld>
</file>

<file path=ppt/theme/theme1.xml><?xml version="1.0" encoding="utf-8"?>
<a:theme xmlns:a="http://schemas.openxmlformats.org/drawingml/2006/main" name="Writing History Thesis by Slidesgo">
  <a:themeElements>
    <a:clrScheme name="Simple Light">
      <a:dk1>
        <a:srgbClr val="3F3742"/>
      </a:dk1>
      <a:lt1>
        <a:srgbClr val="FFFFFF"/>
      </a:lt1>
      <a:dk2>
        <a:srgbClr val="007D85"/>
      </a:dk2>
      <a:lt2>
        <a:srgbClr val="3F3742"/>
      </a:lt2>
      <a:accent1>
        <a:srgbClr val="FFF6E0"/>
      </a:accent1>
      <a:accent2>
        <a:srgbClr val="EC8686"/>
      </a:accent2>
      <a:accent3>
        <a:srgbClr val="007D85"/>
      </a:accent3>
      <a:accent4>
        <a:srgbClr val="37313A"/>
      </a:accent4>
      <a:accent5>
        <a:srgbClr val="FFF6E0"/>
      </a:accent5>
      <a:accent6>
        <a:srgbClr val="FFFFFF"/>
      </a:accent6>
      <a:hlink>
        <a:srgbClr val="37313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1514</Words>
  <Application>WPS Presentation</Application>
  <PresentationFormat>On-screen Show (16:9)</PresentationFormat>
  <Paragraphs>42</Paragraphs>
  <Slides>5</Slides>
  <Notes>12</Notes>
  <HiddenSlides>0</HiddenSlides>
  <MMClips>1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SimSun</vt:lpstr>
      <vt:lpstr>Wingdings</vt:lpstr>
      <vt:lpstr>Arial</vt:lpstr>
      <vt:lpstr>Merriweather</vt:lpstr>
      <vt:lpstr>Livvic</vt:lpstr>
      <vt:lpstr>Berkshire Swash</vt:lpstr>
      <vt:lpstr>Times New Roman</vt:lpstr>
      <vt:lpstr>Microsoft YaHei</vt:lpstr>
      <vt:lpstr>Arial Unicode MS</vt:lpstr>
      <vt:lpstr>Writing History Thesis by Slidesgo</vt:lpstr>
      <vt:lpstr>Bài 7. CÁC THÀNH TỰU VĂN HÓA CHỦ YẾU CỦA TRUNG QUỐC  TỪ THẾ KỶ VII ĐẾN GIỮA THẾ KỶ XIX (2 tiết)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 History Thesis</dc:title>
  <dc:creator>Ms Thanh</dc:creator>
  <cp:lastModifiedBy>PC</cp:lastModifiedBy>
  <cp:revision>15</cp:revision>
  <dcterms:created xsi:type="dcterms:W3CDTF">2022-11-23T12:41:00Z</dcterms:created>
  <dcterms:modified xsi:type="dcterms:W3CDTF">2022-11-25T14:30:17Z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CDE85482590A4B43890D27840C4B9F32</vt:lpwstr>
  </property>
  <property fmtid="{D5CDD505-2E9C-101B-9397-08002B2CF9AE}" pid="3" name="KSOProductBuildVer">
    <vt:lpwstr>1033-11.2.0.11417</vt:lpwstr>
  </property>
</Properties>
</file>